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1" r:id="rId2"/>
    <p:sldId id="257" r:id="rId3"/>
    <p:sldId id="270" r:id="rId4"/>
    <p:sldId id="280" r:id="rId5"/>
    <p:sldId id="328" r:id="rId6"/>
    <p:sldId id="329" r:id="rId7"/>
    <p:sldId id="256" r:id="rId8"/>
    <p:sldId id="276" r:id="rId9"/>
    <p:sldId id="258" r:id="rId10"/>
    <p:sldId id="259" r:id="rId11"/>
    <p:sldId id="260" r:id="rId12"/>
    <p:sldId id="261" r:id="rId13"/>
    <p:sldId id="263" r:id="rId14"/>
    <p:sldId id="277" r:id="rId15"/>
    <p:sldId id="262" r:id="rId16"/>
    <p:sldId id="278" r:id="rId17"/>
    <p:sldId id="264" r:id="rId18"/>
    <p:sldId id="279" r:id="rId19"/>
    <p:sldId id="265" r:id="rId20"/>
    <p:sldId id="266" r:id="rId21"/>
    <p:sldId id="331" r:id="rId22"/>
    <p:sldId id="269" r:id="rId23"/>
    <p:sldId id="267" r:id="rId24"/>
    <p:sldId id="271" r:id="rId25"/>
    <p:sldId id="272" r:id="rId26"/>
    <p:sldId id="273" r:id="rId27"/>
    <p:sldId id="274" r:id="rId28"/>
    <p:sldId id="275" r:id="rId29"/>
    <p:sldId id="284" r:id="rId30"/>
    <p:sldId id="285" r:id="rId31"/>
    <p:sldId id="286" r:id="rId32"/>
    <p:sldId id="330" r:id="rId33"/>
    <p:sldId id="287" r:id="rId34"/>
    <p:sldId id="288" r:id="rId35"/>
    <p:sldId id="33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B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6D64A-1685-4315-A425-6297416B48EF}" v="1" dt="2025-08-14T08:35:00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74" autoAdjust="0"/>
  </p:normalViewPr>
  <p:slideViewPr>
    <p:cSldViewPr snapToGrid="0">
      <p:cViewPr varScale="1">
        <p:scale>
          <a:sx n="53" d="100"/>
          <a:sy n="53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Carys" userId="7487e9a1-92d0-4979-9c6e-dbb588534713" providerId="ADAL" clId="{89BC4BFF-9C3F-4082-ACCE-0834C30B7F50}"/>
    <pc:docChg chg="undo custSel addSld delSld modSld sldOrd">
      <pc:chgData name="Williams, Carys" userId="7487e9a1-92d0-4979-9c6e-dbb588534713" providerId="ADAL" clId="{89BC4BFF-9C3F-4082-ACCE-0834C30B7F50}" dt="2025-06-23T13:31:15.890" v="11097" actId="1076"/>
      <pc:docMkLst>
        <pc:docMk/>
      </pc:docMkLst>
      <pc:sldChg chg="addSp modSp mod ord setBg">
        <pc:chgData name="Williams, Carys" userId="7487e9a1-92d0-4979-9c6e-dbb588534713" providerId="ADAL" clId="{89BC4BFF-9C3F-4082-ACCE-0834C30B7F50}" dt="2025-06-17T07:00:27.550" v="3727" actId="26606"/>
        <pc:sldMkLst>
          <pc:docMk/>
          <pc:sldMk cId="3718447856" sldId="256"/>
        </pc:sldMkLst>
        <pc:spChg chg="mod">
          <ac:chgData name="Williams, Carys" userId="7487e9a1-92d0-4979-9c6e-dbb588534713" providerId="ADAL" clId="{89BC4BFF-9C3F-4082-ACCE-0834C30B7F50}" dt="2025-06-17T07:00:27.550" v="3727" actId="26606"/>
          <ac:spMkLst>
            <pc:docMk/>
            <pc:sldMk cId="3718447856" sldId="256"/>
            <ac:spMk id="2" creationId="{7B47E91A-B6F6-B09E-7781-65442BD33986}"/>
          </ac:spMkLst>
        </pc:spChg>
        <pc:spChg chg="mod">
          <ac:chgData name="Williams, Carys" userId="7487e9a1-92d0-4979-9c6e-dbb588534713" providerId="ADAL" clId="{89BC4BFF-9C3F-4082-ACCE-0834C30B7F50}" dt="2025-06-17T07:00:27.550" v="3727" actId="26606"/>
          <ac:spMkLst>
            <pc:docMk/>
            <pc:sldMk cId="3718447856" sldId="256"/>
            <ac:spMk id="3" creationId="{F2440154-3110-DA85-6976-BA818EC12400}"/>
          </ac:spMkLst>
        </pc:spChg>
        <pc:picChg chg="add mod ord">
          <ac:chgData name="Williams, Carys" userId="7487e9a1-92d0-4979-9c6e-dbb588534713" providerId="ADAL" clId="{89BC4BFF-9C3F-4082-ACCE-0834C30B7F50}" dt="2025-06-17T07:00:27.550" v="3727" actId="26606"/>
          <ac:picMkLst>
            <pc:docMk/>
            <pc:sldMk cId="3718447856" sldId="256"/>
            <ac:picMk id="4" creationId="{3DB9A463-9B8A-873C-C78F-BED3FD3B241F}"/>
          </ac:picMkLst>
        </pc:picChg>
      </pc:sldChg>
      <pc:sldChg chg="modSp mod setBg">
        <pc:chgData name="Williams, Carys" userId="7487e9a1-92d0-4979-9c6e-dbb588534713" providerId="ADAL" clId="{89BC4BFF-9C3F-4082-ACCE-0834C30B7F50}" dt="2025-06-23T13:20:53.707" v="10821" actId="20577"/>
        <pc:sldMkLst>
          <pc:docMk/>
          <pc:sldMk cId="68284199" sldId="257"/>
        </pc:sldMkLst>
        <pc:spChg chg="mod">
          <ac:chgData name="Williams, Carys" userId="7487e9a1-92d0-4979-9c6e-dbb588534713" providerId="ADAL" clId="{89BC4BFF-9C3F-4082-ACCE-0834C30B7F50}" dt="2025-06-23T13:20:53.707" v="10821" actId="20577"/>
          <ac:spMkLst>
            <pc:docMk/>
            <pc:sldMk cId="68284199" sldId="257"/>
            <ac:spMk id="3" creationId="{67AB4209-AA44-0031-52DF-381644846F09}"/>
          </ac:spMkLst>
        </pc:spChg>
      </pc:sldChg>
      <pc:sldChg chg="modSp mod">
        <pc:chgData name="Williams, Carys" userId="7487e9a1-92d0-4979-9c6e-dbb588534713" providerId="ADAL" clId="{89BC4BFF-9C3F-4082-ACCE-0834C30B7F50}" dt="2025-06-17T06:21:57.673" v="258" actId="20577"/>
        <pc:sldMkLst>
          <pc:docMk/>
          <pc:sldMk cId="1294256879" sldId="258"/>
        </pc:sldMkLst>
        <pc:spChg chg="mod">
          <ac:chgData name="Williams, Carys" userId="7487e9a1-92d0-4979-9c6e-dbb588534713" providerId="ADAL" clId="{89BC4BFF-9C3F-4082-ACCE-0834C30B7F50}" dt="2025-06-17T06:21:57.673" v="258" actId="20577"/>
          <ac:spMkLst>
            <pc:docMk/>
            <pc:sldMk cId="1294256879" sldId="258"/>
            <ac:spMk id="3" creationId="{6C7753DE-32D8-3C48-7A90-49DE7B46E39B}"/>
          </ac:spMkLst>
        </pc:spChg>
      </pc:sldChg>
      <pc:sldChg chg="addSp delSp modSp mod setBg">
        <pc:chgData name="Williams, Carys" userId="7487e9a1-92d0-4979-9c6e-dbb588534713" providerId="ADAL" clId="{89BC4BFF-9C3F-4082-ACCE-0834C30B7F50}" dt="2025-06-18T07:32:27.484" v="9962" actId="27636"/>
        <pc:sldMkLst>
          <pc:docMk/>
          <pc:sldMk cId="1494393546" sldId="259"/>
        </pc:sldMkLst>
        <pc:spChg chg="mod">
          <ac:chgData name="Williams, Carys" userId="7487e9a1-92d0-4979-9c6e-dbb588534713" providerId="ADAL" clId="{89BC4BFF-9C3F-4082-ACCE-0834C30B7F50}" dt="2025-06-17T07:46:47.514" v="8122" actId="113"/>
          <ac:spMkLst>
            <pc:docMk/>
            <pc:sldMk cId="1494393546" sldId="259"/>
            <ac:spMk id="2" creationId="{1ED4D625-08E5-E861-1BE3-A2E2C17A53E6}"/>
          </ac:spMkLst>
        </pc:spChg>
        <pc:spChg chg="mod">
          <ac:chgData name="Williams, Carys" userId="7487e9a1-92d0-4979-9c6e-dbb588534713" providerId="ADAL" clId="{89BC4BFF-9C3F-4082-ACCE-0834C30B7F50}" dt="2025-06-18T07:32:27.484" v="9962" actId="27636"/>
          <ac:spMkLst>
            <pc:docMk/>
            <pc:sldMk cId="1494393546" sldId="259"/>
            <ac:spMk id="3" creationId="{AF126D9C-6042-066B-5F10-6E0688ED7A19}"/>
          </ac:spMkLst>
        </pc:spChg>
        <pc:picChg chg="add mod ord">
          <ac:chgData name="Williams, Carys" userId="7487e9a1-92d0-4979-9c6e-dbb588534713" providerId="ADAL" clId="{89BC4BFF-9C3F-4082-ACCE-0834C30B7F50}" dt="2025-06-17T07:01:36.603" v="3754" actId="26606"/>
          <ac:picMkLst>
            <pc:docMk/>
            <pc:sldMk cId="1494393546" sldId="259"/>
            <ac:picMk id="4" creationId="{A61810CE-7071-93A5-C3A9-770C342C1A3B}"/>
          </ac:picMkLst>
        </pc:picChg>
      </pc:sldChg>
      <pc:sldChg chg="addSp modSp mod setBg">
        <pc:chgData name="Williams, Carys" userId="7487e9a1-92d0-4979-9c6e-dbb588534713" providerId="ADAL" clId="{89BC4BFF-9C3F-4082-ACCE-0834C30B7F50}" dt="2025-06-17T07:47:30.237" v="8158" actId="6549"/>
        <pc:sldMkLst>
          <pc:docMk/>
          <pc:sldMk cId="1507222858" sldId="260"/>
        </pc:sldMkLst>
        <pc:spChg chg="mod">
          <ac:chgData name="Williams, Carys" userId="7487e9a1-92d0-4979-9c6e-dbb588534713" providerId="ADAL" clId="{89BC4BFF-9C3F-4082-ACCE-0834C30B7F50}" dt="2025-06-17T07:47:14.145" v="8147" actId="20577"/>
          <ac:spMkLst>
            <pc:docMk/>
            <pc:sldMk cId="1507222858" sldId="260"/>
            <ac:spMk id="2" creationId="{7895E81F-30DB-BD26-934D-E31163B6C743}"/>
          </ac:spMkLst>
        </pc:spChg>
        <pc:spChg chg="mod ord">
          <ac:chgData name="Williams, Carys" userId="7487e9a1-92d0-4979-9c6e-dbb588534713" providerId="ADAL" clId="{89BC4BFF-9C3F-4082-ACCE-0834C30B7F50}" dt="2025-06-17T07:47:30.237" v="8158" actId="6549"/>
          <ac:spMkLst>
            <pc:docMk/>
            <pc:sldMk cId="1507222858" sldId="260"/>
            <ac:spMk id="3" creationId="{7C85F39C-8DB4-FB7C-8C92-6EA5D6A452C0}"/>
          </ac:spMkLst>
        </pc:spChg>
        <pc:picChg chg="add mod">
          <ac:chgData name="Williams, Carys" userId="7487e9a1-92d0-4979-9c6e-dbb588534713" providerId="ADAL" clId="{89BC4BFF-9C3F-4082-ACCE-0834C30B7F50}" dt="2025-06-17T07:02:05.287" v="3756" actId="26606"/>
          <ac:picMkLst>
            <pc:docMk/>
            <pc:sldMk cId="1507222858" sldId="260"/>
            <ac:picMk id="4" creationId="{0F9A60D7-89B2-6D53-6A35-07C176D07C78}"/>
          </ac:picMkLst>
        </pc:picChg>
      </pc:sldChg>
      <pc:sldChg chg="addSp delSp modSp mod setBg">
        <pc:chgData name="Williams, Carys" userId="7487e9a1-92d0-4979-9c6e-dbb588534713" providerId="ADAL" clId="{89BC4BFF-9C3F-4082-ACCE-0834C30B7F50}" dt="2025-06-17T07:47:39.424" v="8161" actId="14100"/>
        <pc:sldMkLst>
          <pc:docMk/>
          <pc:sldMk cId="1338498061" sldId="261"/>
        </pc:sldMkLst>
        <pc:spChg chg="mod">
          <ac:chgData name="Williams, Carys" userId="7487e9a1-92d0-4979-9c6e-dbb588534713" providerId="ADAL" clId="{89BC4BFF-9C3F-4082-ACCE-0834C30B7F50}" dt="2025-06-17T07:47:34.980" v="8160" actId="27636"/>
          <ac:spMkLst>
            <pc:docMk/>
            <pc:sldMk cId="1338498061" sldId="261"/>
            <ac:spMk id="2" creationId="{1CA64DF4-3654-A5E7-C9BC-47CAD89B3893}"/>
          </ac:spMkLst>
        </pc:spChg>
        <pc:spChg chg="mod ord">
          <ac:chgData name="Williams, Carys" userId="7487e9a1-92d0-4979-9c6e-dbb588534713" providerId="ADAL" clId="{89BC4BFF-9C3F-4082-ACCE-0834C30B7F50}" dt="2025-06-17T07:47:39.424" v="8161" actId="14100"/>
          <ac:spMkLst>
            <pc:docMk/>
            <pc:sldMk cId="1338498061" sldId="261"/>
            <ac:spMk id="3" creationId="{DDE9EC49-DB81-6A8C-3FA4-92A5BB56A2E6}"/>
          </ac:spMkLst>
        </pc:spChg>
        <pc:picChg chg="add mod ord">
          <ac:chgData name="Williams, Carys" userId="7487e9a1-92d0-4979-9c6e-dbb588534713" providerId="ADAL" clId="{89BC4BFF-9C3F-4082-ACCE-0834C30B7F50}" dt="2025-06-17T07:02:55.111" v="3760" actId="26606"/>
          <ac:picMkLst>
            <pc:docMk/>
            <pc:sldMk cId="1338498061" sldId="261"/>
            <ac:picMk id="4" creationId="{968E82A2-50EC-E4A4-2511-181A1847FD4D}"/>
          </ac:picMkLst>
        </pc:picChg>
      </pc:sldChg>
      <pc:sldChg chg="modSp mod modNotesTx">
        <pc:chgData name="Williams, Carys" userId="7487e9a1-92d0-4979-9c6e-dbb588534713" providerId="ADAL" clId="{89BC4BFF-9C3F-4082-ACCE-0834C30B7F50}" dt="2025-06-18T07:33:34.889" v="10054" actId="20577"/>
        <pc:sldMkLst>
          <pc:docMk/>
          <pc:sldMk cId="3153866635" sldId="262"/>
        </pc:sldMkLst>
        <pc:spChg chg="mod">
          <ac:chgData name="Williams, Carys" userId="7487e9a1-92d0-4979-9c6e-dbb588534713" providerId="ADAL" clId="{89BC4BFF-9C3F-4082-ACCE-0834C30B7F50}" dt="2025-06-18T07:33:08.030" v="10027" actId="20577"/>
          <ac:spMkLst>
            <pc:docMk/>
            <pc:sldMk cId="3153866635" sldId="262"/>
            <ac:spMk id="3" creationId="{2A78C969-036F-24D4-1718-61D609D57931}"/>
          </ac:spMkLst>
        </pc:spChg>
        <pc:spChg chg="mod">
          <ac:chgData name="Williams, Carys" userId="7487e9a1-92d0-4979-9c6e-dbb588534713" providerId="ADAL" clId="{89BC4BFF-9C3F-4082-ACCE-0834C30B7F50}" dt="2025-06-17T07:06:31.607" v="3783" actId="113"/>
          <ac:spMkLst>
            <pc:docMk/>
            <pc:sldMk cId="3153866635" sldId="262"/>
            <ac:spMk id="9" creationId="{EB5E4692-BE82-B706-9678-CB3FAFAFBEFD}"/>
          </ac:spMkLst>
        </pc:spChg>
        <pc:picChg chg="mod">
          <ac:chgData name="Williams, Carys" userId="7487e9a1-92d0-4979-9c6e-dbb588534713" providerId="ADAL" clId="{89BC4BFF-9C3F-4082-ACCE-0834C30B7F50}" dt="2025-06-17T06:25:53.664" v="416" actId="1076"/>
          <ac:picMkLst>
            <pc:docMk/>
            <pc:sldMk cId="3153866635" sldId="262"/>
            <ac:picMk id="5" creationId="{9B36A8E1-23B2-D9B7-8B63-EAC2937411A9}"/>
          </ac:picMkLst>
        </pc:picChg>
        <pc:picChg chg="mod">
          <ac:chgData name="Williams, Carys" userId="7487e9a1-92d0-4979-9c6e-dbb588534713" providerId="ADAL" clId="{89BC4BFF-9C3F-4082-ACCE-0834C30B7F50}" dt="2025-06-17T06:25:55.437" v="417" actId="1076"/>
          <ac:picMkLst>
            <pc:docMk/>
            <pc:sldMk cId="3153866635" sldId="262"/>
            <ac:picMk id="6" creationId="{5FB60F35-31B7-A0DF-2C97-5F8D3CD07C31}"/>
          </ac:picMkLst>
        </pc:picChg>
        <pc:picChg chg="mod">
          <ac:chgData name="Williams, Carys" userId="7487e9a1-92d0-4979-9c6e-dbb588534713" providerId="ADAL" clId="{89BC4BFF-9C3F-4082-ACCE-0834C30B7F50}" dt="2025-06-17T06:25:58.468" v="418" actId="1076"/>
          <ac:picMkLst>
            <pc:docMk/>
            <pc:sldMk cId="3153866635" sldId="262"/>
            <ac:picMk id="7" creationId="{628F1BAB-DE14-8592-128D-1659F27EAA19}"/>
          </ac:picMkLst>
        </pc:picChg>
      </pc:sldChg>
      <pc:sldChg chg="modSp mod">
        <pc:chgData name="Williams, Carys" userId="7487e9a1-92d0-4979-9c6e-dbb588534713" providerId="ADAL" clId="{89BC4BFF-9C3F-4082-ACCE-0834C30B7F50}" dt="2025-06-20T08:03:12.016" v="10607" actId="20577"/>
        <pc:sldMkLst>
          <pc:docMk/>
          <pc:sldMk cId="3414568450" sldId="263"/>
        </pc:sldMkLst>
        <pc:spChg chg="mod">
          <ac:chgData name="Williams, Carys" userId="7487e9a1-92d0-4979-9c6e-dbb588534713" providerId="ADAL" clId="{89BC4BFF-9C3F-4082-ACCE-0834C30B7F50}" dt="2025-06-20T08:03:12.016" v="10607" actId="20577"/>
          <ac:spMkLst>
            <pc:docMk/>
            <pc:sldMk cId="3414568450" sldId="263"/>
            <ac:spMk id="2" creationId="{ED879420-3AD9-05D1-5FC6-EA9F6C3F6930}"/>
          </ac:spMkLst>
        </pc:spChg>
      </pc:sldChg>
      <pc:sldChg chg="modSp mod">
        <pc:chgData name="Williams, Carys" userId="7487e9a1-92d0-4979-9c6e-dbb588534713" providerId="ADAL" clId="{89BC4BFF-9C3F-4082-ACCE-0834C30B7F50}" dt="2025-06-17T07:11:45.808" v="3795" actId="113"/>
        <pc:sldMkLst>
          <pc:docMk/>
          <pc:sldMk cId="3592407253" sldId="264"/>
        </pc:sldMkLst>
        <pc:spChg chg="mod">
          <ac:chgData name="Williams, Carys" userId="7487e9a1-92d0-4979-9c6e-dbb588534713" providerId="ADAL" clId="{89BC4BFF-9C3F-4082-ACCE-0834C30B7F50}" dt="2025-06-17T07:11:45.808" v="3795" actId="113"/>
          <ac:spMkLst>
            <pc:docMk/>
            <pc:sldMk cId="3592407253" sldId="264"/>
            <ac:spMk id="2" creationId="{3C8682C9-1759-F258-B931-CC3EB1C8C385}"/>
          </ac:spMkLst>
        </pc:spChg>
        <pc:spChg chg="mod">
          <ac:chgData name="Williams, Carys" userId="7487e9a1-92d0-4979-9c6e-dbb588534713" providerId="ADAL" clId="{89BC4BFF-9C3F-4082-ACCE-0834C30B7F50}" dt="2025-06-17T06:27:02.321" v="492" actId="20577"/>
          <ac:spMkLst>
            <pc:docMk/>
            <pc:sldMk cId="3592407253" sldId="264"/>
            <ac:spMk id="3" creationId="{D852D0B7-B207-E4B8-F953-21F9CC32D37D}"/>
          </ac:spMkLst>
        </pc:spChg>
      </pc:sldChg>
      <pc:sldChg chg="addSp delSp modSp mod">
        <pc:chgData name="Williams, Carys" userId="7487e9a1-92d0-4979-9c6e-dbb588534713" providerId="ADAL" clId="{89BC4BFF-9C3F-4082-ACCE-0834C30B7F50}" dt="2025-06-23T13:25:50.568" v="10982" actId="313"/>
        <pc:sldMkLst>
          <pc:docMk/>
          <pc:sldMk cId="2001042605" sldId="265"/>
        </pc:sldMkLst>
        <pc:spChg chg="mod">
          <ac:chgData name="Williams, Carys" userId="7487e9a1-92d0-4979-9c6e-dbb588534713" providerId="ADAL" clId="{89BC4BFF-9C3F-4082-ACCE-0834C30B7F50}" dt="2025-06-23T13:25:00.093" v="10936" actId="1076"/>
          <ac:spMkLst>
            <pc:docMk/>
            <pc:sldMk cId="2001042605" sldId="265"/>
            <ac:spMk id="2" creationId="{0A16603C-2094-CCFA-359D-D9ECF4F29C39}"/>
          </ac:spMkLst>
        </pc:spChg>
        <pc:spChg chg="mod">
          <ac:chgData name="Williams, Carys" userId="7487e9a1-92d0-4979-9c6e-dbb588534713" providerId="ADAL" clId="{89BC4BFF-9C3F-4082-ACCE-0834C30B7F50}" dt="2025-06-23T13:25:50.568" v="10982" actId="313"/>
          <ac:spMkLst>
            <pc:docMk/>
            <pc:sldMk cId="2001042605" sldId="265"/>
            <ac:spMk id="3" creationId="{1043A5D9-DDAB-CD11-41DE-D2E9E8F0F719}"/>
          </ac:spMkLst>
        </pc:spChg>
      </pc:sldChg>
      <pc:sldChg chg="addSp modSp mod modNotesTx">
        <pc:chgData name="Williams, Carys" userId="7487e9a1-92d0-4979-9c6e-dbb588534713" providerId="ADAL" clId="{89BC4BFF-9C3F-4082-ACCE-0834C30B7F50}" dt="2025-06-23T13:26:05.432" v="10988" actId="27636"/>
        <pc:sldMkLst>
          <pc:docMk/>
          <pc:sldMk cId="3441156853" sldId="266"/>
        </pc:sldMkLst>
        <pc:spChg chg="mod">
          <ac:chgData name="Williams, Carys" userId="7487e9a1-92d0-4979-9c6e-dbb588534713" providerId="ADAL" clId="{89BC4BFF-9C3F-4082-ACCE-0834C30B7F50}" dt="2025-06-17T07:13:11.874" v="3807" actId="113"/>
          <ac:spMkLst>
            <pc:docMk/>
            <pc:sldMk cId="3441156853" sldId="266"/>
            <ac:spMk id="2" creationId="{E140D9F6-75FF-86B9-D791-0A27794D155E}"/>
          </ac:spMkLst>
        </pc:spChg>
        <pc:spChg chg="mod">
          <ac:chgData name="Williams, Carys" userId="7487e9a1-92d0-4979-9c6e-dbb588534713" providerId="ADAL" clId="{89BC4BFF-9C3F-4082-ACCE-0834C30B7F50}" dt="2025-06-23T13:26:05.432" v="10988" actId="27636"/>
          <ac:spMkLst>
            <pc:docMk/>
            <pc:sldMk cId="3441156853" sldId="266"/>
            <ac:spMk id="3" creationId="{21E85488-7BC4-E735-4ECF-9B966ABC3A04}"/>
          </ac:spMkLst>
        </pc:spChg>
        <pc:picChg chg="add mod">
          <ac:chgData name="Williams, Carys" userId="7487e9a1-92d0-4979-9c6e-dbb588534713" providerId="ADAL" clId="{89BC4BFF-9C3F-4082-ACCE-0834C30B7F50}" dt="2025-06-17T06:44:56.336" v="2580" actId="14100"/>
          <ac:picMkLst>
            <pc:docMk/>
            <pc:sldMk cId="3441156853" sldId="266"/>
            <ac:picMk id="4" creationId="{FD8F681E-F446-6092-66C3-5821A526476A}"/>
          </ac:picMkLst>
        </pc:picChg>
      </pc:sldChg>
      <pc:sldChg chg="addSp delSp modSp mod setBg modNotesTx">
        <pc:chgData name="Williams, Carys" userId="7487e9a1-92d0-4979-9c6e-dbb588534713" providerId="ADAL" clId="{89BC4BFF-9C3F-4082-ACCE-0834C30B7F50}" dt="2025-06-23T13:28:00.832" v="11033" actId="1076"/>
        <pc:sldMkLst>
          <pc:docMk/>
          <pc:sldMk cId="3480873507" sldId="267"/>
        </pc:sldMkLst>
        <pc:spChg chg="mod ord">
          <ac:chgData name="Williams, Carys" userId="7487e9a1-92d0-4979-9c6e-dbb588534713" providerId="ADAL" clId="{89BC4BFF-9C3F-4082-ACCE-0834C30B7F50}" dt="2025-06-23T13:28:00.832" v="11033" actId="1076"/>
          <ac:spMkLst>
            <pc:docMk/>
            <pc:sldMk cId="3480873507" sldId="267"/>
            <ac:spMk id="2" creationId="{ED70DAA7-F748-F9C0-6A57-C674A9F0A023}"/>
          </ac:spMkLst>
        </pc:spChg>
        <pc:spChg chg="add mod">
          <ac:chgData name="Williams, Carys" userId="7487e9a1-92d0-4979-9c6e-dbb588534713" providerId="ADAL" clId="{89BC4BFF-9C3F-4082-ACCE-0834C30B7F50}" dt="2025-06-23T13:27:51.479" v="11031" actId="27636"/>
          <ac:spMkLst>
            <pc:docMk/>
            <pc:sldMk cId="3480873507" sldId="267"/>
            <ac:spMk id="16" creationId="{E2A37F24-D4F4-BB19-931F-E152106A682B}"/>
          </ac:spMkLst>
        </pc:spChg>
        <pc:picChg chg="add mod">
          <ac:chgData name="Williams, Carys" userId="7487e9a1-92d0-4979-9c6e-dbb588534713" providerId="ADAL" clId="{89BC4BFF-9C3F-4082-ACCE-0834C30B7F50}" dt="2025-06-23T13:27:39.885" v="11026" actId="1076"/>
          <ac:picMkLst>
            <pc:docMk/>
            <pc:sldMk cId="3480873507" sldId="267"/>
            <ac:picMk id="4" creationId="{AF389B7E-197C-81D4-9339-CCFB2964252D}"/>
          </ac:picMkLst>
        </pc:picChg>
      </pc:sldChg>
      <pc:sldChg chg="del">
        <pc:chgData name="Williams, Carys" userId="7487e9a1-92d0-4979-9c6e-dbb588534713" providerId="ADAL" clId="{89BC4BFF-9C3F-4082-ACCE-0834C30B7F50}" dt="2025-06-17T06:39:42.113" v="2426" actId="47"/>
        <pc:sldMkLst>
          <pc:docMk/>
          <pc:sldMk cId="2024944476" sldId="268"/>
        </pc:sldMkLst>
      </pc:sldChg>
      <pc:sldChg chg="modSp mod modNotesTx">
        <pc:chgData name="Williams, Carys" userId="7487e9a1-92d0-4979-9c6e-dbb588534713" providerId="ADAL" clId="{89BC4BFF-9C3F-4082-ACCE-0834C30B7F50}" dt="2025-06-23T13:27:05.118" v="11001" actId="20577"/>
        <pc:sldMkLst>
          <pc:docMk/>
          <pc:sldMk cId="1530430033" sldId="269"/>
        </pc:sldMkLst>
        <pc:spChg chg="mod">
          <ac:chgData name="Williams, Carys" userId="7487e9a1-92d0-4979-9c6e-dbb588534713" providerId="ADAL" clId="{89BC4BFF-9C3F-4082-ACCE-0834C30B7F50}" dt="2025-06-17T06:45:48.284" v="2632" actId="6549"/>
          <ac:spMkLst>
            <pc:docMk/>
            <pc:sldMk cId="1530430033" sldId="269"/>
            <ac:spMk id="3" creationId="{92D61523-867B-4FFD-C75F-0EA3AAC4CCBD}"/>
          </ac:spMkLst>
        </pc:spChg>
      </pc:sldChg>
      <pc:sldChg chg="modSp mod setBg">
        <pc:chgData name="Williams, Carys" userId="7487e9a1-92d0-4979-9c6e-dbb588534713" providerId="ADAL" clId="{89BC4BFF-9C3F-4082-ACCE-0834C30B7F50}" dt="2025-06-23T13:21:24.623" v="10827" actId="1076"/>
        <pc:sldMkLst>
          <pc:docMk/>
          <pc:sldMk cId="2139630945" sldId="270"/>
        </pc:sldMkLst>
        <pc:spChg chg="mod">
          <ac:chgData name="Williams, Carys" userId="7487e9a1-92d0-4979-9c6e-dbb588534713" providerId="ADAL" clId="{89BC4BFF-9C3F-4082-ACCE-0834C30B7F50}" dt="2025-06-23T13:21:09.857" v="10824" actId="14100"/>
          <ac:spMkLst>
            <pc:docMk/>
            <pc:sldMk cId="2139630945" sldId="270"/>
            <ac:spMk id="3" creationId="{B5641810-099D-E3C5-A1B8-41B4962952FF}"/>
          </ac:spMkLst>
        </pc:spChg>
      </pc:sldChg>
      <pc:sldChg chg="modSp mod">
        <pc:chgData name="Williams, Carys" userId="7487e9a1-92d0-4979-9c6e-dbb588534713" providerId="ADAL" clId="{89BC4BFF-9C3F-4082-ACCE-0834C30B7F50}" dt="2025-06-17T07:17:46.700" v="4612" actId="14100"/>
        <pc:sldMkLst>
          <pc:docMk/>
          <pc:sldMk cId="1175525583" sldId="271"/>
        </pc:sldMkLst>
        <pc:spChg chg="mod">
          <ac:chgData name="Williams, Carys" userId="7487e9a1-92d0-4979-9c6e-dbb588534713" providerId="ADAL" clId="{89BC4BFF-9C3F-4082-ACCE-0834C30B7F50}" dt="2025-06-17T07:17:46.700" v="4612" actId="14100"/>
          <ac:spMkLst>
            <pc:docMk/>
            <pc:sldMk cId="1175525583" sldId="271"/>
            <ac:spMk id="3" creationId="{12A8C0A8-6475-3712-732E-0118B77A7F63}"/>
          </ac:spMkLst>
        </pc:spChg>
      </pc:sldChg>
      <pc:sldChg chg="modSp mod">
        <pc:chgData name="Williams, Carys" userId="7487e9a1-92d0-4979-9c6e-dbb588534713" providerId="ADAL" clId="{89BC4BFF-9C3F-4082-ACCE-0834C30B7F50}" dt="2025-06-17T07:18:24.801" v="4638" actId="404"/>
        <pc:sldMkLst>
          <pc:docMk/>
          <pc:sldMk cId="2285439829" sldId="272"/>
        </pc:sldMkLst>
        <pc:spChg chg="mod">
          <ac:chgData name="Williams, Carys" userId="7487e9a1-92d0-4979-9c6e-dbb588534713" providerId="ADAL" clId="{89BC4BFF-9C3F-4082-ACCE-0834C30B7F50}" dt="2025-06-17T07:18:24.801" v="4638" actId="404"/>
          <ac:spMkLst>
            <pc:docMk/>
            <pc:sldMk cId="2285439829" sldId="272"/>
            <ac:spMk id="3" creationId="{8BC467AB-D0AE-E635-3C49-755FE2908C78}"/>
          </ac:spMkLst>
        </pc:spChg>
      </pc:sldChg>
      <pc:sldChg chg="modSp mod">
        <pc:chgData name="Williams, Carys" userId="7487e9a1-92d0-4979-9c6e-dbb588534713" providerId="ADAL" clId="{89BC4BFF-9C3F-4082-ACCE-0834C30B7F50}" dt="2025-06-17T07:49:20.103" v="8225" actId="113"/>
        <pc:sldMkLst>
          <pc:docMk/>
          <pc:sldMk cId="4193511731" sldId="273"/>
        </pc:sldMkLst>
        <pc:spChg chg="mod">
          <ac:chgData name="Williams, Carys" userId="7487e9a1-92d0-4979-9c6e-dbb588534713" providerId="ADAL" clId="{89BC4BFF-9C3F-4082-ACCE-0834C30B7F50}" dt="2025-06-17T07:49:20.103" v="8225" actId="113"/>
          <ac:spMkLst>
            <pc:docMk/>
            <pc:sldMk cId="4193511731" sldId="273"/>
            <ac:spMk id="2" creationId="{08CDA70F-B697-91AB-2020-F02861C348E9}"/>
          </ac:spMkLst>
        </pc:spChg>
      </pc:sldChg>
      <pc:sldChg chg="addSp modSp mod setBg">
        <pc:chgData name="Williams, Carys" userId="7487e9a1-92d0-4979-9c6e-dbb588534713" providerId="ADAL" clId="{89BC4BFF-9C3F-4082-ACCE-0834C30B7F50}" dt="2025-06-17T07:49:27.121" v="8226" actId="113"/>
        <pc:sldMkLst>
          <pc:docMk/>
          <pc:sldMk cId="3877690208" sldId="274"/>
        </pc:sldMkLst>
        <pc:spChg chg="mod">
          <ac:chgData name="Williams, Carys" userId="7487e9a1-92d0-4979-9c6e-dbb588534713" providerId="ADAL" clId="{89BC4BFF-9C3F-4082-ACCE-0834C30B7F50}" dt="2025-06-17T07:49:27.121" v="8226" actId="113"/>
          <ac:spMkLst>
            <pc:docMk/>
            <pc:sldMk cId="3877690208" sldId="274"/>
            <ac:spMk id="2" creationId="{61203C35-8EFD-4659-1D80-7363DDBAC7B4}"/>
          </ac:spMkLst>
        </pc:spChg>
        <pc:spChg chg="mod ord">
          <ac:chgData name="Williams, Carys" userId="7487e9a1-92d0-4979-9c6e-dbb588534713" providerId="ADAL" clId="{89BC4BFF-9C3F-4082-ACCE-0834C30B7F50}" dt="2025-06-17T07:25:48.857" v="5292" actId="207"/>
          <ac:spMkLst>
            <pc:docMk/>
            <pc:sldMk cId="3877690208" sldId="274"/>
            <ac:spMk id="3" creationId="{4DFBD328-69D9-7CFD-E085-6F62354DEE6B}"/>
          </ac:spMkLst>
        </pc:spChg>
        <pc:picChg chg="add mod">
          <ac:chgData name="Williams, Carys" userId="7487e9a1-92d0-4979-9c6e-dbb588534713" providerId="ADAL" clId="{89BC4BFF-9C3F-4082-ACCE-0834C30B7F50}" dt="2025-06-17T07:18:55.485" v="4643" actId="26606"/>
          <ac:picMkLst>
            <pc:docMk/>
            <pc:sldMk cId="3877690208" sldId="274"/>
            <ac:picMk id="4" creationId="{36D551E8-C5A8-3B90-3531-EFC18E9FFD8B}"/>
          </ac:picMkLst>
        </pc:picChg>
      </pc:sldChg>
      <pc:sldChg chg="addSp delSp modSp mod">
        <pc:chgData name="Williams, Carys" userId="7487e9a1-92d0-4979-9c6e-dbb588534713" providerId="ADAL" clId="{89BC4BFF-9C3F-4082-ACCE-0834C30B7F50}" dt="2025-06-17T09:27:59.637" v="9005" actId="27636"/>
        <pc:sldMkLst>
          <pc:docMk/>
          <pc:sldMk cId="1065637470" sldId="275"/>
        </pc:sldMkLst>
        <pc:spChg chg="mod">
          <ac:chgData name="Williams, Carys" userId="7487e9a1-92d0-4979-9c6e-dbb588534713" providerId="ADAL" clId="{89BC4BFF-9C3F-4082-ACCE-0834C30B7F50}" dt="2025-06-17T09:26:53.261" v="8963" actId="1076"/>
          <ac:spMkLst>
            <pc:docMk/>
            <pc:sldMk cId="1065637470" sldId="275"/>
            <ac:spMk id="2" creationId="{C6176B96-32D7-45F3-35FB-40D57C3BB383}"/>
          </ac:spMkLst>
        </pc:spChg>
        <pc:spChg chg="mod">
          <ac:chgData name="Williams, Carys" userId="7487e9a1-92d0-4979-9c6e-dbb588534713" providerId="ADAL" clId="{89BC4BFF-9C3F-4082-ACCE-0834C30B7F50}" dt="2025-06-17T09:27:59.637" v="9005" actId="27636"/>
          <ac:spMkLst>
            <pc:docMk/>
            <pc:sldMk cId="1065637470" sldId="275"/>
            <ac:spMk id="3" creationId="{352F610C-DAC6-9C2D-3591-28EFAC8BBFAB}"/>
          </ac:spMkLst>
        </pc:spChg>
        <pc:picChg chg="add mod">
          <ac:chgData name="Williams, Carys" userId="7487e9a1-92d0-4979-9c6e-dbb588534713" providerId="ADAL" clId="{89BC4BFF-9C3F-4082-ACCE-0834C30B7F50}" dt="2025-06-17T09:26:58.773" v="8965" actId="1076"/>
          <ac:picMkLst>
            <pc:docMk/>
            <pc:sldMk cId="1065637470" sldId="275"/>
            <ac:picMk id="4" creationId="{7253BEC0-1D64-ABFA-58DF-73E35ECC767F}"/>
          </ac:picMkLst>
        </pc:picChg>
        <pc:picChg chg="add mod">
          <ac:chgData name="Williams, Carys" userId="7487e9a1-92d0-4979-9c6e-dbb588534713" providerId="ADAL" clId="{89BC4BFF-9C3F-4082-ACCE-0834C30B7F50}" dt="2025-06-17T09:27:02.646" v="8966" actId="1076"/>
          <ac:picMkLst>
            <pc:docMk/>
            <pc:sldMk cId="1065637470" sldId="275"/>
            <ac:picMk id="5" creationId="{9895F314-FEEE-7FBE-9C93-F15D44ADCF9D}"/>
          </ac:picMkLst>
        </pc:picChg>
        <pc:picChg chg="add mod">
          <ac:chgData name="Williams, Carys" userId="7487e9a1-92d0-4979-9c6e-dbb588534713" providerId="ADAL" clId="{89BC4BFF-9C3F-4082-ACCE-0834C30B7F50}" dt="2025-06-17T07:50:28.447" v="8233" actId="14100"/>
          <ac:picMkLst>
            <pc:docMk/>
            <pc:sldMk cId="1065637470" sldId="275"/>
            <ac:picMk id="7" creationId="{621D727B-6686-A5EA-1EC1-7C30897D64D0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17T07:46:40.541" v="8121" actId="1076"/>
        <pc:sldMkLst>
          <pc:docMk/>
          <pc:sldMk cId="1858312700" sldId="276"/>
        </pc:sldMkLst>
        <pc:spChg chg="mod">
          <ac:chgData name="Williams, Carys" userId="7487e9a1-92d0-4979-9c6e-dbb588534713" providerId="ADAL" clId="{89BC4BFF-9C3F-4082-ACCE-0834C30B7F50}" dt="2025-06-17T07:46:38.536" v="8120" actId="1076"/>
          <ac:spMkLst>
            <pc:docMk/>
            <pc:sldMk cId="1858312700" sldId="276"/>
            <ac:spMk id="2" creationId="{2F04E3FB-66DD-25D8-202B-BAA122759518}"/>
          </ac:spMkLst>
        </pc:spChg>
        <pc:spChg chg="mod">
          <ac:chgData name="Williams, Carys" userId="7487e9a1-92d0-4979-9c6e-dbb588534713" providerId="ADAL" clId="{89BC4BFF-9C3F-4082-ACCE-0834C30B7F50}" dt="2025-06-17T07:46:40.541" v="8121" actId="1076"/>
          <ac:spMkLst>
            <pc:docMk/>
            <pc:sldMk cId="1858312700" sldId="276"/>
            <ac:spMk id="3" creationId="{BD085E6D-B3E8-1ECA-0250-76901A9E3322}"/>
          </ac:spMkLst>
        </pc:spChg>
        <pc:picChg chg="add mod ord">
          <ac:chgData name="Williams, Carys" userId="7487e9a1-92d0-4979-9c6e-dbb588534713" providerId="ADAL" clId="{89BC4BFF-9C3F-4082-ACCE-0834C30B7F50}" dt="2025-06-17T07:00:56.174" v="3736" actId="26606"/>
          <ac:picMkLst>
            <pc:docMk/>
            <pc:sldMk cId="1858312700" sldId="276"/>
            <ac:picMk id="4" creationId="{E6EDA942-C68E-3F13-B45A-79BEC80E9C1E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17T07:06:11.327" v="3780" actId="1076"/>
        <pc:sldMkLst>
          <pc:docMk/>
          <pc:sldMk cId="223939067" sldId="277"/>
        </pc:sldMkLst>
        <pc:spChg chg="mod ord">
          <ac:chgData name="Williams, Carys" userId="7487e9a1-92d0-4979-9c6e-dbb588534713" providerId="ADAL" clId="{89BC4BFF-9C3F-4082-ACCE-0834C30B7F50}" dt="2025-06-17T07:06:11.327" v="3780" actId="1076"/>
          <ac:spMkLst>
            <pc:docMk/>
            <pc:sldMk cId="223939067" sldId="277"/>
            <ac:spMk id="3" creationId="{23F265AA-D228-A516-3F20-6E0E62D7424C}"/>
          </ac:spMkLst>
        </pc:spChg>
        <pc:picChg chg="add mod ord">
          <ac:chgData name="Williams, Carys" userId="7487e9a1-92d0-4979-9c6e-dbb588534713" providerId="ADAL" clId="{89BC4BFF-9C3F-4082-ACCE-0834C30B7F50}" dt="2025-06-17T07:05:57.827" v="3778" actId="26606"/>
          <ac:picMkLst>
            <pc:docMk/>
            <pc:sldMk cId="223939067" sldId="277"/>
            <ac:picMk id="4" creationId="{EB6DCF77-25F8-4217-AB88-D8F2733FD1D1}"/>
          </ac:picMkLst>
        </pc:picChg>
        <pc:picChg chg="add mod ord">
          <ac:chgData name="Williams, Carys" userId="7487e9a1-92d0-4979-9c6e-dbb588534713" providerId="ADAL" clId="{89BC4BFF-9C3F-4082-ACCE-0834C30B7F50}" dt="2025-06-17T07:05:57.827" v="3778" actId="26606"/>
          <ac:picMkLst>
            <pc:docMk/>
            <pc:sldMk cId="223939067" sldId="277"/>
            <ac:picMk id="5" creationId="{13BB6C1D-C4E6-5E5F-9936-10D28DDC9C3B}"/>
          </ac:picMkLst>
        </pc:picChg>
        <pc:picChg chg="add mod ord">
          <ac:chgData name="Williams, Carys" userId="7487e9a1-92d0-4979-9c6e-dbb588534713" providerId="ADAL" clId="{89BC4BFF-9C3F-4082-ACCE-0834C30B7F50}" dt="2025-06-17T07:05:54.330" v="3775" actId="26606"/>
          <ac:picMkLst>
            <pc:docMk/>
            <pc:sldMk cId="223939067" sldId="277"/>
            <ac:picMk id="6" creationId="{5165CC39-1962-DFB1-7209-E7B4381401BD}"/>
          </ac:picMkLst>
        </pc:picChg>
        <pc:picChg chg="add mod ord">
          <ac:chgData name="Williams, Carys" userId="7487e9a1-92d0-4979-9c6e-dbb588534713" providerId="ADAL" clId="{89BC4BFF-9C3F-4082-ACCE-0834C30B7F50}" dt="2025-06-17T07:05:57.827" v="3778" actId="26606"/>
          <ac:picMkLst>
            <pc:docMk/>
            <pc:sldMk cId="223939067" sldId="277"/>
            <ac:picMk id="7" creationId="{32819056-9004-02E2-500D-62942A4E627C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20T08:03:49.798" v="10617" actId="20577"/>
        <pc:sldMkLst>
          <pc:docMk/>
          <pc:sldMk cId="1089478824" sldId="278"/>
        </pc:sldMkLst>
        <pc:spChg chg="mod">
          <ac:chgData name="Williams, Carys" userId="7487e9a1-92d0-4979-9c6e-dbb588534713" providerId="ADAL" clId="{89BC4BFF-9C3F-4082-ACCE-0834C30B7F50}" dt="2025-06-17T07:11:15.801" v="3788" actId="26606"/>
          <ac:spMkLst>
            <pc:docMk/>
            <pc:sldMk cId="1089478824" sldId="278"/>
            <ac:spMk id="2" creationId="{2C07E445-A792-3DF9-571F-A5526806B41D}"/>
          </ac:spMkLst>
        </pc:spChg>
        <pc:spChg chg="mod ord">
          <ac:chgData name="Williams, Carys" userId="7487e9a1-92d0-4979-9c6e-dbb588534713" providerId="ADAL" clId="{89BC4BFF-9C3F-4082-ACCE-0834C30B7F50}" dt="2025-06-20T08:03:49.798" v="10617" actId="20577"/>
          <ac:spMkLst>
            <pc:docMk/>
            <pc:sldMk cId="1089478824" sldId="278"/>
            <ac:spMk id="3" creationId="{C720400C-592E-0D09-B87D-7783EE116EEA}"/>
          </ac:spMkLst>
        </pc:spChg>
        <pc:picChg chg="add mod">
          <ac:chgData name="Williams, Carys" userId="7487e9a1-92d0-4979-9c6e-dbb588534713" providerId="ADAL" clId="{89BC4BFF-9C3F-4082-ACCE-0834C30B7F50}" dt="2025-06-17T07:11:15.801" v="3788" actId="26606"/>
          <ac:picMkLst>
            <pc:docMk/>
            <pc:sldMk cId="1089478824" sldId="278"/>
            <ac:picMk id="5" creationId="{4D27543C-ED6D-99E2-786E-81A667192E15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23T13:24:47.868" v="10934" actId="27636"/>
        <pc:sldMkLst>
          <pc:docMk/>
          <pc:sldMk cId="1614923480" sldId="279"/>
        </pc:sldMkLst>
        <pc:spChg chg="mod">
          <ac:chgData name="Williams, Carys" userId="7487e9a1-92d0-4979-9c6e-dbb588534713" providerId="ADAL" clId="{89BC4BFF-9C3F-4082-ACCE-0834C30B7F50}" dt="2025-06-23T13:24:34.606" v="10928" actId="1076"/>
          <ac:spMkLst>
            <pc:docMk/>
            <pc:sldMk cId="1614923480" sldId="279"/>
            <ac:spMk id="2" creationId="{E028F915-4C79-F972-A700-F381D3DF06E9}"/>
          </ac:spMkLst>
        </pc:spChg>
        <pc:spChg chg="mod">
          <ac:chgData name="Williams, Carys" userId="7487e9a1-92d0-4979-9c6e-dbb588534713" providerId="ADAL" clId="{89BC4BFF-9C3F-4082-ACCE-0834C30B7F50}" dt="2025-06-23T13:24:47.868" v="10934" actId="27636"/>
          <ac:spMkLst>
            <pc:docMk/>
            <pc:sldMk cId="1614923480" sldId="279"/>
            <ac:spMk id="3" creationId="{933A98A8-0D99-261D-D506-5A88E761430B}"/>
          </ac:spMkLst>
        </pc:spChg>
        <pc:picChg chg="add mod ord">
          <ac:chgData name="Williams, Carys" userId="7487e9a1-92d0-4979-9c6e-dbb588534713" providerId="ADAL" clId="{89BC4BFF-9C3F-4082-ACCE-0834C30B7F50}" dt="2025-06-17T07:12:43.917" v="3800" actId="26606"/>
          <ac:picMkLst>
            <pc:docMk/>
            <pc:sldMk cId="1614923480" sldId="279"/>
            <ac:picMk id="4" creationId="{3C8ADA55-71C8-79DE-70EA-0E8815FB4A31}"/>
          </ac:picMkLst>
        </pc:picChg>
      </pc:sldChg>
      <pc:sldChg chg="modSp new mod">
        <pc:chgData name="Williams, Carys" userId="7487e9a1-92d0-4979-9c6e-dbb588534713" providerId="ADAL" clId="{89BC4BFF-9C3F-4082-ACCE-0834C30B7F50}" dt="2025-06-23T13:22:35.697" v="10922" actId="20577"/>
        <pc:sldMkLst>
          <pc:docMk/>
          <pc:sldMk cId="329771169" sldId="280"/>
        </pc:sldMkLst>
        <pc:spChg chg="mod">
          <ac:chgData name="Williams, Carys" userId="7487e9a1-92d0-4979-9c6e-dbb588534713" providerId="ADAL" clId="{89BC4BFF-9C3F-4082-ACCE-0834C30B7F50}" dt="2025-06-17T06:56:02.892" v="3134" actId="20577"/>
          <ac:spMkLst>
            <pc:docMk/>
            <pc:sldMk cId="329771169" sldId="280"/>
            <ac:spMk id="2" creationId="{F54C36D8-E441-83EE-24D6-CB1A91202197}"/>
          </ac:spMkLst>
        </pc:spChg>
        <pc:spChg chg="mod">
          <ac:chgData name="Williams, Carys" userId="7487e9a1-92d0-4979-9c6e-dbb588534713" providerId="ADAL" clId="{89BC4BFF-9C3F-4082-ACCE-0834C30B7F50}" dt="2025-06-23T13:22:35.697" v="10922" actId="20577"/>
          <ac:spMkLst>
            <pc:docMk/>
            <pc:sldMk cId="329771169" sldId="280"/>
            <ac:spMk id="3" creationId="{8D6E6298-93DF-B588-E16A-D15A0DF83966}"/>
          </ac:spMkLst>
        </pc:spChg>
      </pc:sldChg>
      <pc:sldChg chg="addSp modSp new mod ord setBg">
        <pc:chgData name="Williams, Carys" userId="7487e9a1-92d0-4979-9c6e-dbb588534713" providerId="ADAL" clId="{89BC4BFF-9C3F-4082-ACCE-0834C30B7F50}" dt="2025-06-17T09:30:50.007" v="9173" actId="20577"/>
        <pc:sldMkLst>
          <pc:docMk/>
          <pc:sldMk cId="303640165" sldId="281"/>
        </pc:sldMkLst>
        <pc:spChg chg="mod">
          <ac:chgData name="Williams, Carys" userId="7487e9a1-92d0-4979-9c6e-dbb588534713" providerId="ADAL" clId="{89BC4BFF-9C3F-4082-ACCE-0834C30B7F50}" dt="2025-06-17T07:42:21.175" v="7924" actId="1076"/>
          <ac:spMkLst>
            <pc:docMk/>
            <pc:sldMk cId="303640165" sldId="281"/>
            <ac:spMk id="2" creationId="{2360E7EA-99F5-239D-9CD0-3D008010CD4A}"/>
          </ac:spMkLst>
        </pc:spChg>
        <pc:spChg chg="mod">
          <ac:chgData name="Williams, Carys" userId="7487e9a1-92d0-4979-9c6e-dbb588534713" providerId="ADAL" clId="{89BC4BFF-9C3F-4082-ACCE-0834C30B7F50}" dt="2025-06-17T09:30:50.007" v="9173" actId="20577"/>
          <ac:spMkLst>
            <pc:docMk/>
            <pc:sldMk cId="303640165" sldId="281"/>
            <ac:spMk id="3" creationId="{F62235CB-069F-14EC-26ED-70C66A5C50FB}"/>
          </ac:spMkLst>
        </pc:spChg>
      </pc:sldChg>
      <pc:sldChg chg="addSp delSp modSp new del mod ord">
        <pc:chgData name="Williams, Carys" userId="7487e9a1-92d0-4979-9c6e-dbb588534713" providerId="ADAL" clId="{89BC4BFF-9C3F-4082-ACCE-0834C30B7F50}" dt="2025-06-17T08:05:18.682" v="8681" actId="47"/>
        <pc:sldMkLst>
          <pc:docMk/>
          <pc:sldMk cId="2385819515" sldId="282"/>
        </pc:sldMkLst>
      </pc:sldChg>
      <pc:sldChg chg="addSp delSp modSp new del mod ord">
        <pc:chgData name="Williams, Carys" userId="7487e9a1-92d0-4979-9c6e-dbb588534713" providerId="ADAL" clId="{89BC4BFF-9C3F-4082-ACCE-0834C30B7F50}" dt="2025-06-17T08:05:19.744" v="8682" actId="47"/>
        <pc:sldMkLst>
          <pc:docMk/>
          <pc:sldMk cId="2072851214" sldId="283"/>
        </pc:sldMkLst>
      </pc:sldChg>
      <pc:sldChg chg="addSp modSp new mod setBg modNotesTx">
        <pc:chgData name="Williams, Carys" userId="7487e9a1-92d0-4979-9c6e-dbb588534713" providerId="ADAL" clId="{89BC4BFF-9C3F-4082-ACCE-0834C30B7F50}" dt="2025-06-23T13:28:51.638" v="11037" actId="27636"/>
        <pc:sldMkLst>
          <pc:docMk/>
          <pc:sldMk cId="2780599691" sldId="284"/>
        </pc:sldMkLst>
        <pc:spChg chg="mod">
          <ac:chgData name="Williams, Carys" userId="7487e9a1-92d0-4979-9c6e-dbb588534713" providerId="ADAL" clId="{89BC4BFF-9C3F-4082-ACCE-0834C30B7F50}" dt="2025-06-17T07:50:56.768" v="8243" actId="20577"/>
          <ac:spMkLst>
            <pc:docMk/>
            <pc:sldMk cId="2780599691" sldId="284"/>
            <ac:spMk id="2" creationId="{A29176C4-E0F4-381F-69D3-4BA25E3BB409}"/>
          </ac:spMkLst>
        </pc:spChg>
        <pc:spChg chg="mod ord">
          <ac:chgData name="Williams, Carys" userId="7487e9a1-92d0-4979-9c6e-dbb588534713" providerId="ADAL" clId="{89BC4BFF-9C3F-4082-ACCE-0834C30B7F50}" dt="2025-06-23T13:28:51.638" v="11037" actId="27636"/>
          <ac:spMkLst>
            <pc:docMk/>
            <pc:sldMk cId="2780599691" sldId="284"/>
            <ac:spMk id="3" creationId="{F6403FB4-C65E-2AA1-ECDD-2F1A467467B9}"/>
          </ac:spMkLst>
        </pc:spChg>
        <pc:picChg chg="add mod">
          <ac:chgData name="Williams, Carys" userId="7487e9a1-92d0-4979-9c6e-dbb588534713" providerId="ADAL" clId="{89BC4BFF-9C3F-4082-ACCE-0834C30B7F50}" dt="2025-06-17T07:30:09.507" v="6098" actId="26606"/>
          <ac:picMkLst>
            <pc:docMk/>
            <pc:sldMk cId="2780599691" sldId="284"/>
            <ac:picMk id="4" creationId="{6381E2F8-954D-FA73-E97E-1A2CDA808AAD}"/>
          </ac:picMkLst>
        </pc:picChg>
      </pc:sldChg>
      <pc:sldChg chg="addSp modSp new mod setBg">
        <pc:chgData name="Williams, Carys" userId="7487e9a1-92d0-4979-9c6e-dbb588534713" providerId="ADAL" clId="{89BC4BFF-9C3F-4082-ACCE-0834C30B7F50}" dt="2025-06-23T13:29:02.967" v="11040" actId="27636"/>
        <pc:sldMkLst>
          <pc:docMk/>
          <pc:sldMk cId="2187381296" sldId="285"/>
        </pc:sldMkLst>
        <pc:spChg chg="mod">
          <ac:chgData name="Williams, Carys" userId="7487e9a1-92d0-4979-9c6e-dbb588534713" providerId="ADAL" clId="{89BC4BFF-9C3F-4082-ACCE-0834C30B7F50}" dt="2025-06-17T07:51:08.600" v="8251" actId="20577"/>
          <ac:spMkLst>
            <pc:docMk/>
            <pc:sldMk cId="2187381296" sldId="285"/>
            <ac:spMk id="2" creationId="{5FBB5439-1243-69BE-5CE7-F379992280F3}"/>
          </ac:spMkLst>
        </pc:spChg>
        <pc:spChg chg="mod">
          <ac:chgData name="Williams, Carys" userId="7487e9a1-92d0-4979-9c6e-dbb588534713" providerId="ADAL" clId="{89BC4BFF-9C3F-4082-ACCE-0834C30B7F50}" dt="2025-06-23T13:29:02.967" v="11040" actId="27636"/>
          <ac:spMkLst>
            <pc:docMk/>
            <pc:sldMk cId="2187381296" sldId="285"/>
            <ac:spMk id="3" creationId="{8C12B78F-1631-2F9E-5C1D-C0669F709DE2}"/>
          </ac:spMkLst>
        </pc:spChg>
        <pc:picChg chg="add mod ord">
          <ac:chgData name="Williams, Carys" userId="7487e9a1-92d0-4979-9c6e-dbb588534713" providerId="ADAL" clId="{89BC4BFF-9C3F-4082-ACCE-0834C30B7F50}" dt="2025-06-23T13:28:59.714" v="11038" actId="1076"/>
          <ac:picMkLst>
            <pc:docMk/>
            <pc:sldMk cId="2187381296" sldId="285"/>
            <ac:picMk id="4" creationId="{1250C2A4-9A73-97F4-7F8B-3C5B7FB0F233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23T13:29:54.050" v="11059" actId="1076"/>
        <pc:sldMkLst>
          <pc:docMk/>
          <pc:sldMk cId="1177873733" sldId="286"/>
        </pc:sldMkLst>
        <pc:spChg chg="mod ord">
          <ac:chgData name="Williams, Carys" userId="7487e9a1-92d0-4979-9c6e-dbb588534713" providerId="ADAL" clId="{89BC4BFF-9C3F-4082-ACCE-0834C30B7F50}" dt="2025-06-23T13:29:54.050" v="11059" actId="1076"/>
          <ac:spMkLst>
            <pc:docMk/>
            <pc:sldMk cId="1177873733" sldId="286"/>
            <ac:spMk id="2" creationId="{D8413C3A-96A7-FCBE-FD62-D5C700572F71}"/>
          </ac:spMkLst>
        </pc:spChg>
        <pc:spChg chg="mod ord">
          <ac:chgData name="Williams, Carys" userId="7487e9a1-92d0-4979-9c6e-dbb588534713" providerId="ADAL" clId="{89BC4BFF-9C3F-4082-ACCE-0834C30B7F50}" dt="2025-06-23T13:29:49.626" v="11058" actId="27636"/>
          <ac:spMkLst>
            <pc:docMk/>
            <pc:sldMk cId="1177873733" sldId="286"/>
            <ac:spMk id="3" creationId="{F2DCE5EF-A39F-1E82-AF62-6D5D81C0B314}"/>
          </ac:spMkLst>
        </pc:spChg>
        <pc:picChg chg="add mod ord">
          <ac:chgData name="Williams, Carys" userId="7487e9a1-92d0-4979-9c6e-dbb588534713" providerId="ADAL" clId="{89BC4BFF-9C3F-4082-ACCE-0834C30B7F50}" dt="2025-06-23T13:29:16.791" v="11042" actId="1076"/>
          <ac:picMkLst>
            <pc:docMk/>
            <pc:sldMk cId="1177873733" sldId="286"/>
            <ac:picMk id="4" creationId="{606012C2-EA3F-3009-586B-1CB23A0A902B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23T13:30:53.791" v="11092" actId="27636"/>
        <pc:sldMkLst>
          <pc:docMk/>
          <pc:sldMk cId="2809584737" sldId="287"/>
        </pc:sldMkLst>
        <pc:spChg chg="mod">
          <ac:chgData name="Williams, Carys" userId="7487e9a1-92d0-4979-9c6e-dbb588534713" providerId="ADAL" clId="{89BC4BFF-9C3F-4082-ACCE-0834C30B7F50}" dt="2025-06-17T07:52:04.379" v="8273" actId="26606"/>
          <ac:spMkLst>
            <pc:docMk/>
            <pc:sldMk cId="2809584737" sldId="287"/>
            <ac:spMk id="2" creationId="{3097B72C-661C-046E-5968-B9DDF2AF4660}"/>
          </ac:spMkLst>
        </pc:spChg>
        <pc:spChg chg="mod ord">
          <ac:chgData name="Williams, Carys" userId="7487e9a1-92d0-4979-9c6e-dbb588534713" providerId="ADAL" clId="{89BC4BFF-9C3F-4082-ACCE-0834C30B7F50}" dt="2025-06-23T13:30:53.791" v="11092" actId="27636"/>
          <ac:spMkLst>
            <pc:docMk/>
            <pc:sldMk cId="2809584737" sldId="287"/>
            <ac:spMk id="3" creationId="{A8D65780-2916-6C7B-AFF0-BFB109379054}"/>
          </ac:spMkLst>
        </pc:spChg>
        <pc:picChg chg="add mod ord">
          <ac:chgData name="Williams, Carys" userId="7487e9a1-92d0-4979-9c6e-dbb588534713" providerId="ADAL" clId="{89BC4BFF-9C3F-4082-ACCE-0834C30B7F50}" dt="2025-06-17T07:52:04.379" v="8273" actId="26606"/>
          <ac:picMkLst>
            <pc:docMk/>
            <pc:sldMk cId="2809584737" sldId="287"/>
            <ac:picMk id="4" creationId="{DDC3E2B6-4383-6963-3F9E-EE3C22A6742E}"/>
          </ac:picMkLst>
        </pc:picChg>
      </pc:sldChg>
      <pc:sldChg chg="addSp delSp modSp new mod setBg">
        <pc:chgData name="Williams, Carys" userId="7487e9a1-92d0-4979-9c6e-dbb588534713" providerId="ADAL" clId="{89BC4BFF-9C3F-4082-ACCE-0834C30B7F50}" dt="2025-06-23T13:31:15.890" v="11097" actId="1076"/>
        <pc:sldMkLst>
          <pc:docMk/>
          <pc:sldMk cId="1149385336" sldId="288"/>
        </pc:sldMkLst>
        <pc:spChg chg="mod">
          <ac:chgData name="Williams, Carys" userId="7487e9a1-92d0-4979-9c6e-dbb588534713" providerId="ADAL" clId="{89BC4BFF-9C3F-4082-ACCE-0834C30B7F50}" dt="2025-06-23T13:31:15.890" v="11097" actId="1076"/>
          <ac:spMkLst>
            <pc:docMk/>
            <pc:sldMk cId="1149385336" sldId="288"/>
            <ac:spMk id="2" creationId="{5E81D677-F2AD-6468-3513-394DFD1F42C9}"/>
          </ac:spMkLst>
        </pc:spChg>
        <pc:spChg chg="mod ord">
          <ac:chgData name="Williams, Carys" userId="7487e9a1-92d0-4979-9c6e-dbb588534713" providerId="ADAL" clId="{89BC4BFF-9C3F-4082-ACCE-0834C30B7F50}" dt="2025-06-23T13:31:03.857" v="11096" actId="27636"/>
          <ac:spMkLst>
            <pc:docMk/>
            <pc:sldMk cId="1149385336" sldId="288"/>
            <ac:spMk id="3" creationId="{6AD8A6AA-E1D9-3B14-84CE-62438658B612}"/>
          </ac:spMkLst>
        </pc:spChg>
        <pc:picChg chg="add mod">
          <ac:chgData name="Williams, Carys" userId="7487e9a1-92d0-4979-9c6e-dbb588534713" providerId="ADAL" clId="{89BC4BFF-9C3F-4082-ACCE-0834C30B7F50}" dt="2025-06-17T07:38:53.903" v="7901" actId="26606"/>
          <ac:picMkLst>
            <pc:docMk/>
            <pc:sldMk cId="1149385336" sldId="288"/>
            <ac:picMk id="7" creationId="{95C0F7D3-82E7-6074-4E06-607A3ACA146E}"/>
          </ac:picMkLst>
        </pc:picChg>
      </pc:sldChg>
      <pc:sldChg chg="addSp delSp modSp add mod">
        <pc:chgData name="Williams, Carys" userId="7487e9a1-92d0-4979-9c6e-dbb588534713" providerId="ADAL" clId="{89BC4BFF-9C3F-4082-ACCE-0834C30B7F50}" dt="2025-06-17T09:24:22.173" v="8882"/>
        <pc:sldMkLst>
          <pc:docMk/>
          <pc:sldMk cId="987940214" sldId="328"/>
        </pc:sldMkLst>
        <pc:spChg chg="add mod">
          <ac:chgData name="Williams, Carys" userId="7487e9a1-92d0-4979-9c6e-dbb588534713" providerId="ADAL" clId="{89BC4BFF-9C3F-4082-ACCE-0834C30B7F50}" dt="2025-06-17T07:56:56.944" v="8573" actId="1076"/>
          <ac:spMkLst>
            <pc:docMk/>
            <pc:sldMk cId="987940214" sldId="328"/>
            <ac:spMk id="3" creationId="{AB09B7DF-8EAD-031E-88C9-7F6A7DD64FFC}"/>
          </ac:spMkLst>
        </pc:spChg>
        <pc:spChg chg="mod">
          <ac:chgData name="Williams, Carys" userId="7487e9a1-92d0-4979-9c6e-dbb588534713" providerId="ADAL" clId="{89BC4BFF-9C3F-4082-ACCE-0834C30B7F50}" dt="2025-06-17T09:22:41.267" v="8864"/>
          <ac:spMkLst>
            <pc:docMk/>
            <pc:sldMk cId="987940214" sldId="328"/>
            <ac:spMk id="4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3:34.106" v="8875"/>
          <ac:spMkLst>
            <pc:docMk/>
            <pc:sldMk cId="987940214" sldId="328"/>
            <ac:spMk id="5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3:42.142" v="8876"/>
          <ac:spMkLst>
            <pc:docMk/>
            <pc:sldMk cId="987940214" sldId="328"/>
            <ac:spMk id="7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3:53.043" v="8878" actId="14100"/>
          <ac:spMkLst>
            <pc:docMk/>
            <pc:sldMk cId="987940214" sldId="328"/>
            <ac:spMk id="9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01.666" v="8879"/>
          <ac:spMkLst>
            <pc:docMk/>
            <pc:sldMk cId="987940214" sldId="328"/>
            <ac:spMk id="10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16.243" v="8881"/>
          <ac:spMkLst>
            <pc:docMk/>
            <pc:sldMk cId="987940214" sldId="328"/>
            <ac:spMk id="11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3:25.869" v="8874"/>
          <ac:spMkLst>
            <pc:docMk/>
            <pc:sldMk cId="987940214" sldId="328"/>
            <ac:spMk id="13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09.099" v="8880"/>
          <ac:spMkLst>
            <pc:docMk/>
            <pc:sldMk cId="987940214" sldId="328"/>
            <ac:spMk id="14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22.173" v="8882"/>
          <ac:spMkLst>
            <pc:docMk/>
            <pc:sldMk cId="987940214" sldId="328"/>
            <ac:spMk id="15" creationId="{00000000-0000-0000-0000-000000000000}"/>
          </ac:spMkLst>
        </pc:spChg>
      </pc:sldChg>
      <pc:sldChg chg="addSp delSp modSp add mod">
        <pc:chgData name="Williams, Carys" userId="7487e9a1-92d0-4979-9c6e-dbb588534713" providerId="ADAL" clId="{89BC4BFF-9C3F-4082-ACCE-0834C30B7F50}" dt="2025-06-17T09:25:15.207" v="8890" actId="14100"/>
        <pc:sldMkLst>
          <pc:docMk/>
          <pc:sldMk cId="1326388324" sldId="329"/>
        </pc:sldMkLst>
        <pc:spChg chg="add mod">
          <ac:chgData name="Williams, Carys" userId="7487e9a1-92d0-4979-9c6e-dbb588534713" providerId="ADAL" clId="{89BC4BFF-9C3F-4082-ACCE-0834C30B7F50}" dt="2025-06-17T08:05:16.994" v="8680" actId="1076"/>
          <ac:spMkLst>
            <pc:docMk/>
            <pc:sldMk cId="1326388324" sldId="329"/>
            <ac:spMk id="8" creationId="{078AA62A-E530-E702-ECA2-45C5986E08E1}"/>
          </ac:spMkLst>
        </pc:spChg>
        <pc:spChg chg="mod">
          <ac:chgData name="Williams, Carys" userId="7487e9a1-92d0-4979-9c6e-dbb588534713" providerId="ADAL" clId="{89BC4BFF-9C3F-4082-ACCE-0834C30B7F50}" dt="2025-06-17T09:25:15.207" v="8890" actId="14100"/>
          <ac:spMkLst>
            <pc:docMk/>
            <pc:sldMk cId="1326388324" sldId="329"/>
            <ac:spMk id="16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37.462" v="8884"/>
          <ac:spMkLst>
            <pc:docMk/>
            <pc:sldMk cId="1326388324" sldId="329"/>
            <ac:spMk id="17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41.610" v="8885"/>
          <ac:spMkLst>
            <pc:docMk/>
            <pc:sldMk cId="1326388324" sldId="329"/>
            <ac:spMk id="18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57.136" v="8887"/>
          <ac:spMkLst>
            <pc:docMk/>
            <pc:sldMk cId="1326388324" sldId="329"/>
            <ac:spMk id="19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49.085" v="8886"/>
          <ac:spMkLst>
            <pc:docMk/>
            <pc:sldMk cId="1326388324" sldId="329"/>
            <ac:spMk id="20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5:04.946" v="8888"/>
          <ac:spMkLst>
            <pc:docMk/>
            <pc:sldMk cId="1326388324" sldId="329"/>
            <ac:spMk id="28" creationId="{00000000-0000-0000-0000-000000000000}"/>
          </ac:spMkLst>
        </pc:spChg>
        <pc:spChg chg="mod">
          <ac:chgData name="Williams, Carys" userId="7487e9a1-92d0-4979-9c6e-dbb588534713" providerId="ADAL" clId="{89BC4BFF-9C3F-4082-ACCE-0834C30B7F50}" dt="2025-06-17T09:24:31.808" v="8883"/>
          <ac:spMkLst>
            <pc:docMk/>
            <pc:sldMk cId="1326388324" sldId="329"/>
            <ac:spMk id="29" creationId="{00000000-0000-0000-0000-000000000000}"/>
          </ac:spMkLst>
        </pc:spChg>
      </pc:sldChg>
      <pc:sldChg chg="addSp delSp modSp new mod setBg">
        <pc:chgData name="Williams, Carys" userId="7487e9a1-92d0-4979-9c6e-dbb588534713" providerId="ADAL" clId="{89BC4BFF-9C3F-4082-ACCE-0834C30B7F50}" dt="2025-06-23T13:30:37.138" v="11077" actId="20577"/>
        <pc:sldMkLst>
          <pc:docMk/>
          <pc:sldMk cId="104830973" sldId="330"/>
        </pc:sldMkLst>
        <pc:spChg chg="mod">
          <ac:chgData name="Williams, Carys" userId="7487e9a1-92d0-4979-9c6e-dbb588534713" providerId="ADAL" clId="{89BC4BFF-9C3F-4082-ACCE-0834C30B7F50}" dt="2025-06-17T09:40:39.576" v="9845" actId="26606"/>
          <ac:spMkLst>
            <pc:docMk/>
            <pc:sldMk cId="104830973" sldId="330"/>
            <ac:spMk id="2" creationId="{DC502432-9A4D-D399-95A2-0A3178B34CF5}"/>
          </ac:spMkLst>
        </pc:spChg>
        <pc:spChg chg="mod">
          <ac:chgData name="Williams, Carys" userId="7487e9a1-92d0-4979-9c6e-dbb588534713" providerId="ADAL" clId="{89BC4BFF-9C3F-4082-ACCE-0834C30B7F50}" dt="2025-06-23T13:30:37.138" v="11077" actId="20577"/>
          <ac:spMkLst>
            <pc:docMk/>
            <pc:sldMk cId="104830973" sldId="330"/>
            <ac:spMk id="3" creationId="{4E779276-EF93-1E94-584F-A3D5AC4411A8}"/>
          </ac:spMkLst>
        </pc:spChg>
        <pc:picChg chg="add mod">
          <ac:chgData name="Williams, Carys" userId="7487e9a1-92d0-4979-9c6e-dbb588534713" providerId="ADAL" clId="{89BC4BFF-9C3F-4082-ACCE-0834C30B7F50}" dt="2025-06-23T13:30:13.173" v="11069" actId="1076"/>
          <ac:picMkLst>
            <pc:docMk/>
            <pc:sldMk cId="104830973" sldId="330"/>
            <ac:picMk id="5" creationId="{A970AFED-75A9-FA96-A665-935B3A520351}"/>
          </ac:picMkLst>
        </pc:picChg>
      </pc:sldChg>
      <pc:sldChg chg="addSp delSp modSp new mod ord setBg">
        <pc:chgData name="Williams, Carys" userId="7487e9a1-92d0-4979-9c6e-dbb588534713" providerId="ADAL" clId="{89BC4BFF-9C3F-4082-ACCE-0834C30B7F50}" dt="2025-06-23T13:26:39.877" v="10993" actId="27636"/>
        <pc:sldMkLst>
          <pc:docMk/>
          <pc:sldMk cId="3915802946" sldId="331"/>
        </pc:sldMkLst>
        <pc:spChg chg="mod">
          <ac:chgData name="Williams, Carys" userId="7487e9a1-92d0-4979-9c6e-dbb588534713" providerId="ADAL" clId="{89BC4BFF-9C3F-4082-ACCE-0834C30B7F50}" dt="2025-06-18T07:49:53.646" v="10605" actId="113"/>
          <ac:spMkLst>
            <pc:docMk/>
            <pc:sldMk cId="3915802946" sldId="331"/>
            <ac:spMk id="2" creationId="{30422E83-2EC5-1CF0-78B7-9D9A5D95B1B0}"/>
          </ac:spMkLst>
        </pc:spChg>
        <pc:spChg chg="mod ord">
          <ac:chgData name="Williams, Carys" userId="7487e9a1-92d0-4979-9c6e-dbb588534713" providerId="ADAL" clId="{89BC4BFF-9C3F-4082-ACCE-0834C30B7F50}" dt="2025-06-23T13:26:39.877" v="10993" actId="27636"/>
          <ac:spMkLst>
            <pc:docMk/>
            <pc:sldMk cId="3915802946" sldId="331"/>
            <ac:spMk id="3" creationId="{0F68F617-DE96-5CCE-08D1-169398D7A0DA}"/>
          </ac:spMkLst>
        </pc:spChg>
        <pc:picChg chg="add mod">
          <ac:chgData name="Williams, Carys" userId="7487e9a1-92d0-4979-9c6e-dbb588534713" providerId="ADAL" clId="{89BC4BFF-9C3F-4082-ACCE-0834C30B7F50}" dt="2025-06-18T07:48:25.572" v="10395" actId="26606"/>
          <ac:picMkLst>
            <pc:docMk/>
            <pc:sldMk cId="3915802946" sldId="331"/>
            <ac:picMk id="4" creationId="{608FB05B-F75C-778B-FF73-25C76646F943}"/>
          </ac:picMkLst>
        </pc:picChg>
        <pc:picChg chg="add mod ord">
          <ac:chgData name="Williams, Carys" userId="7487e9a1-92d0-4979-9c6e-dbb588534713" providerId="ADAL" clId="{89BC4BFF-9C3F-4082-ACCE-0834C30B7F50}" dt="2025-06-18T07:48:25.572" v="10395" actId="26606"/>
          <ac:picMkLst>
            <pc:docMk/>
            <pc:sldMk cId="3915802946" sldId="331"/>
            <ac:picMk id="1026" creationId="{FD8E9F48-8A22-C154-0B7B-C19E913AB8D2}"/>
          </ac:picMkLst>
        </pc:picChg>
      </pc:sldChg>
    </pc:docChg>
  </pc:docChgLst>
  <pc:docChgLst>
    <pc:chgData name="Williams, Carys" userId="7487e9a1-92d0-4979-9c6e-dbb588534713" providerId="ADAL" clId="{D396D64A-1685-4315-A425-6297416B48EF}"/>
    <pc:docChg chg="undo custSel modSld">
      <pc:chgData name="Williams, Carys" userId="7487e9a1-92d0-4979-9c6e-dbb588534713" providerId="ADAL" clId="{D396D64A-1685-4315-A425-6297416B48EF}" dt="2025-08-14T08:36:14.852" v="18" actId="2710"/>
      <pc:docMkLst>
        <pc:docMk/>
      </pc:docMkLst>
      <pc:sldChg chg="modNotesTx">
        <pc:chgData name="Williams, Carys" userId="7487e9a1-92d0-4979-9c6e-dbb588534713" providerId="ADAL" clId="{D396D64A-1685-4315-A425-6297416B48EF}" dt="2025-08-14T08:35:57.175" v="15" actId="20577"/>
        <pc:sldMkLst>
          <pc:docMk/>
          <pc:sldMk cId="1494393546" sldId="259"/>
        </pc:sldMkLst>
      </pc:sldChg>
      <pc:sldChg chg="modSp mod">
        <pc:chgData name="Williams, Carys" userId="7487e9a1-92d0-4979-9c6e-dbb588534713" providerId="ADAL" clId="{D396D64A-1685-4315-A425-6297416B48EF}" dt="2025-08-14T08:36:14.852" v="18" actId="2710"/>
        <pc:sldMkLst>
          <pc:docMk/>
          <pc:sldMk cId="1507222858" sldId="260"/>
        </pc:sldMkLst>
        <pc:spChg chg="mod">
          <ac:chgData name="Williams, Carys" userId="7487e9a1-92d0-4979-9c6e-dbb588534713" providerId="ADAL" clId="{D396D64A-1685-4315-A425-6297416B48EF}" dt="2025-08-14T08:36:14.852" v="18" actId="2710"/>
          <ac:spMkLst>
            <pc:docMk/>
            <pc:sldMk cId="1507222858" sldId="260"/>
            <ac:spMk id="3" creationId="{7C85F39C-8DB4-FB7C-8C92-6EA5D6A452C0}"/>
          </ac:spMkLst>
        </pc:spChg>
      </pc:sldChg>
      <pc:sldChg chg="addSp delSp modSp mod">
        <pc:chgData name="Williams, Carys" userId="7487e9a1-92d0-4979-9c6e-dbb588534713" providerId="ADAL" clId="{D396D64A-1685-4315-A425-6297416B48EF}" dt="2025-08-14T08:35:34.715" v="11" actId="1076"/>
        <pc:sldMkLst>
          <pc:docMk/>
          <pc:sldMk cId="303640165" sldId="281"/>
        </pc:sldMkLst>
        <pc:picChg chg="del">
          <ac:chgData name="Williams, Carys" userId="7487e9a1-92d0-4979-9c6e-dbb588534713" providerId="ADAL" clId="{D396D64A-1685-4315-A425-6297416B48EF}" dt="2025-08-14T08:34:29.237" v="0" actId="478"/>
          <ac:picMkLst>
            <pc:docMk/>
            <pc:sldMk cId="303640165" sldId="281"/>
            <ac:picMk id="5" creationId="{B6F182F8-E7EF-07D7-1379-0DEEA51A8AD8}"/>
          </ac:picMkLst>
        </pc:picChg>
        <pc:picChg chg="add mod">
          <ac:chgData name="Williams, Carys" userId="7487e9a1-92d0-4979-9c6e-dbb588534713" providerId="ADAL" clId="{D396D64A-1685-4315-A425-6297416B48EF}" dt="2025-08-14T08:35:27.278" v="9" actId="1076"/>
          <ac:picMkLst>
            <pc:docMk/>
            <pc:sldMk cId="303640165" sldId="281"/>
            <ac:picMk id="6" creationId="{EF222B4E-D38B-5342-3825-EB5AF21A9B41}"/>
          </ac:picMkLst>
        </pc:picChg>
        <pc:picChg chg="mod">
          <ac:chgData name="Williams, Carys" userId="7487e9a1-92d0-4979-9c6e-dbb588534713" providerId="ADAL" clId="{D396D64A-1685-4315-A425-6297416B48EF}" dt="2025-08-14T08:35:29.348" v="10" actId="1076"/>
          <ac:picMkLst>
            <pc:docMk/>
            <pc:sldMk cId="303640165" sldId="281"/>
            <ac:picMk id="8" creationId="{0F78FF6D-BC91-6DCD-8D2D-25537F330B6E}"/>
          </ac:picMkLst>
        </pc:picChg>
        <pc:picChg chg="mod">
          <ac:chgData name="Williams, Carys" userId="7487e9a1-92d0-4979-9c6e-dbb588534713" providerId="ADAL" clId="{D396D64A-1685-4315-A425-6297416B48EF}" dt="2025-08-14T08:35:34.715" v="11" actId="1076"/>
          <ac:picMkLst>
            <pc:docMk/>
            <pc:sldMk cId="303640165" sldId="281"/>
            <ac:picMk id="10" creationId="{821DADCC-13E9-847B-5A4D-71A45A79FD0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75CAC-408E-46D4-A044-912D065C34E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8AAD1-E38B-4865-B15F-2A9F9E146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0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Rhoi 2-3 munud I fyfyrwyr feddwl am y proffesiwn. Bydd gan rhai brofiad personol o ThILl</a:t>
            </a:r>
          </a:p>
          <a:p>
            <a:r>
              <a:rPr lang="en-GB" dirty="0"/>
              <a:t>Annog nhw I feddwl am y teitl – beth yw ‘iaith’ a ‘’lleferydd’ yn eu barn nhw.</a:t>
            </a:r>
          </a:p>
          <a:p>
            <a:r>
              <a:rPr lang="en-GB" dirty="0"/>
              <a:t>Allen nhw feddwl am bwy mae therapyddion iaith a lleferydd yn eu cefnogi.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95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92AF0-FAE4-11C9-D76A-BC9CD58D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73563E-E770-3A82-48CC-3DF239E8E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595B56-7F5D-69B6-C5DF-201A942050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Bydd angen y labeli ar sleid XX wedi eu argraffu a thorri allan neu ar ffurf digidol er mwyn eu rhoi yn y trefn cywir.</a:t>
            </a:r>
          </a:p>
          <a:p>
            <a:r>
              <a:rPr lang="en-GB" dirty="0"/>
              <a:t>Os am gefnogi: ‘syniad’ sydd ar ben y gadwyn…. Yna mae’n mynd mlaen I broses sy’n arwain at fynegiant ac yna dealltwriaeth iaith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EFE43-5C0F-6554-95BA-9FB3A5251C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96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Gellir derbyn yr adborth / syniadau yn y fformat mwyaf cyfleus. Mae ysgrifennu’r </a:t>
            </a:r>
            <a:r>
              <a:rPr lang="en-GB" dirty="0" err="1"/>
              <a:t>lebeli</a:t>
            </a:r>
            <a:r>
              <a:rPr lang="en-GB" dirty="0"/>
              <a:t> ar ffwrdd gwyn neu sgrin clyfar yn ddefnyddiol.</a:t>
            </a:r>
          </a:p>
          <a:p>
            <a:r>
              <a:rPr lang="en-GB" dirty="0"/>
              <a:t>Prif bwrpas y weithgaredd yw adnabod y gwahaniaeth rhwng deall iaith a mynegi iaith ac yna gwerthfawrogi pa mor gymhleth yw hyn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96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Defnyddiwch yr amser yma i gymryd atebion o lawr y dosbarth.</a:t>
            </a:r>
          </a:p>
          <a:p>
            <a:r>
              <a:rPr lang="en-GB" dirty="0"/>
              <a:t>Dylai myfyrwyr feddwl am y rhwystredigaeth sy’n gallu dod o beidio gallu cyfleu neges</a:t>
            </a:r>
          </a:p>
          <a:p>
            <a:r>
              <a:rPr lang="en-GB" dirty="0"/>
              <a:t>Yn aml, mae unigolion gyda anghenion cyfathrebu yn tueddu I beidio cyfrannu am fod eraill yn </a:t>
            </a:r>
            <a:r>
              <a:rPr lang="en-GB" dirty="0" err="1"/>
              <a:t>ddi-amynedd</a:t>
            </a:r>
            <a:r>
              <a:rPr lang="en-GB" dirty="0"/>
              <a:t> a ddim yn rhoi cyfle iddyn nhw gyfathrebu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74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Trafodaeth gyda arweinydd y sesiwn:</a:t>
            </a:r>
          </a:p>
          <a:p>
            <a:r>
              <a:rPr lang="en-GB" dirty="0"/>
              <a:t>Gofynwch am awgrymiadau gan y parau</a:t>
            </a:r>
          </a:p>
          <a:p>
            <a:r>
              <a:rPr lang="en-GB" dirty="0"/>
              <a:t>Nodi bod cwrs penodol ar gyfer hyfforddi fel therapydd iaith a lleferydd ac mae’r teitl yn cael ei rheoleiddio.</a:t>
            </a:r>
          </a:p>
          <a:p>
            <a:r>
              <a:rPr lang="en-GB" dirty="0"/>
              <a:t>Yn hanfodol, gweithio gydag unigolion gyda anghenion cyfathrebu a/neu yfed, bwyta a llyncu yw rol ThILL</a:t>
            </a:r>
          </a:p>
          <a:p>
            <a:r>
              <a:rPr lang="en-GB" dirty="0"/>
              <a:t>Mwy ar y sleid nesaf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63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Mae dwysder yn gallu amrywio o ysgafn i ddwys iawn.</a:t>
            </a:r>
          </a:p>
          <a:p>
            <a:r>
              <a:rPr lang="en-GB" dirty="0"/>
              <a:t>Mae patrwm seiniau plentyn yn datblygu dros amser. Weithiau mae seiniau plentyn yn datblygu yn fwy araf na’r disgwyl ond yn dilyn y patrwm naturiol..</a:t>
            </a:r>
          </a:p>
          <a:p>
            <a:r>
              <a:rPr lang="en-GB" dirty="0"/>
              <a:t>Mae rhai plant yn cael anhawster mwy cymhleth ble mae angen cyfnod o therapi i’w cefnogi i ddatblygu’r sain a’i ddefnyddio wrth siarad.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71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Arddodiaid</a:t>
            </a:r>
            <a:r>
              <a:rPr lang="en-GB" dirty="0"/>
              <a:t> – efallai nad yw’r plentyn wedi datblygu eu dealltwriaeth a defnydd o’r termau ‘ar’, ‘yn’ ‘mewn’ ‘o dan’ …..</a:t>
            </a:r>
          </a:p>
          <a:p>
            <a:r>
              <a:rPr lang="en-GB" dirty="0"/>
              <a:t>Gall geirfa enwau fod yn anodd I rai plant hefyd yn ogystal a berfau ac </a:t>
            </a:r>
            <a:r>
              <a:rPr lang="en-GB" dirty="0" err="1"/>
              <a:t>ansoddeiriau</a:t>
            </a:r>
            <a:r>
              <a:rPr lang="en-GB" dirty="0"/>
              <a:t>.</a:t>
            </a:r>
          </a:p>
          <a:p>
            <a:r>
              <a:rPr lang="en-GB" dirty="0"/>
              <a:t>Mae therapydd iaith a lleferydd yn gallu asesu plentyn I weld ble ar y patrwm datblygu iaith mae nhw ac adnabod os oes angen cymorth arnynt gyda’u sgiliau iaith.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65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Termau eraill: stammer, stutter, dysfluent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6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 wybodaeth pellach yn y Gymraeg am sut mae llais a seiniau lleferydd yn cael eu cynhyrchu gweler adnodd y Coleg Cymraeg Cenedlaethol “Cyflwyniad i Ieithyddiaeth’ gan Srah Cooper a Laura Arman (</a:t>
            </a:r>
            <a:r>
              <a:rPr lang="en-GB" dirty="0" err="1"/>
              <a:t>golgn</a:t>
            </a:r>
            <a:r>
              <a:rPr lang="en-GB" dirty="0"/>
              <a:t>) ar wefan y CCC.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77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Gan roi papur i bob grwp dylai myfyrwyr ysgrifennu eu syniadau am yr hyn sydd ei angen i gyfathrebu.</a:t>
            </a:r>
          </a:p>
          <a:p>
            <a:r>
              <a:rPr lang="en-GB" dirty="0"/>
              <a:t>Bydd rhai yn meddwl am siarad, ysgrifennu, arwyddo</a:t>
            </a:r>
          </a:p>
          <a:p>
            <a:r>
              <a:rPr lang="en-GB" dirty="0"/>
              <a:t>Pwyntiau arall, fydd yn dod I fyny ymhellach yn y cyflwyniad, yw’r angen I gael ‘syniad’ I gyfathrebu, y gallu i glywed a </a:t>
            </a:r>
            <a:r>
              <a:rPr lang="en-GB" dirty="0" err="1"/>
              <a:t>phrosesu</a:t>
            </a:r>
            <a:r>
              <a:rPr lang="en-GB" dirty="0"/>
              <a:t> neu ddarllen.</a:t>
            </a:r>
          </a:p>
          <a:p>
            <a:r>
              <a:rPr lang="en-GB" dirty="0"/>
              <a:t>Mae angen deall yr un iaith hefyd.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155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Mae gwahanol ffyrdd o gyfathrebu,.</a:t>
            </a:r>
          </a:p>
          <a:p>
            <a:r>
              <a:rPr lang="en-GB" dirty="0"/>
              <a:t>Sut mae’r myfyrwyr wedi cyfathrebu hyd yn hyn heddiw? Ar lafar, dros apps, drwy </a:t>
            </a:r>
            <a:r>
              <a:rPr lang="en-GB" dirty="0" err="1"/>
              <a:t>wenu</a:t>
            </a:r>
            <a:r>
              <a:rPr lang="en-GB" dirty="0"/>
              <a:t>, drwy gyswllt llygaid.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647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Bydd angen y labeli ar sleid XX wedi eu argraffu a thorri allan neu ar ffurf digidol er mwyn eu rhoi yn y trefn cywir.</a:t>
            </a:r>
          </a:p>
          <a:p>
            <a:r>
              <a:rPr lang="en-GB" dirty="0"/>
              <a:t>Os am gefnogi: ‘syniad’ sydd ar ben y gadwyn…. Yna mae’n mynd mlaen i broses sy’n arwain at fynegiant ac yna dealltwriaeth iaith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8AAD1-E38B-4865-B15F-2A9F9E146FE2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A97C-356F-04A3-18A6-F216079F8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B22BF-D0AE-0F94-685E-2A138F599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309CF-EBC6-31E1-E65A-2271AD02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79DCE-2EC3-3D85-8A8E-6968372C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E1676-798B-ED2B-D201-533256FC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4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C28D-F532-2BC9-C538-C53A0A92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CD967-691F-A9BC-93C6-FE2160AC8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A3404-BA07-AA09-EF6D-66D1F4D5A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DEFE7-5365-C9FE-702C-D1034EF2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F9068-6BED-C94C-3DD6-D25EE5AF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56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A8C38-20D0-6184-AC4A-9BAC202DF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1D1C81-DCB5-E291-9D28-8DFB0AD5C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A312A-6BFD-107B-0C84-F0653F34B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B352-8996-EAC3-4129-B0B25C47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38590-B733-E198-8E99-EB45851D0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4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BDA76-9F1C-2268-53C8-03BE9C13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C817-8A84-9258-7DA4-EE947B93E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AB24-A685-CA0A-4581-C746EC2D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1F857-77EE-3145-0505-A06BCC5E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2F205-CCAD-3FA0-370F-13EAC287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4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3489-FB09-2130-7FB9-B28C0827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2276-2636-6333-111C-9403EF46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BDAB-1598-9E0B-A4E0-FF4634A3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2671C-C6CB-5260-073A-44CFA7908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C7099-96E9-50C2-9BA7-C0BD9E7BE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9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AAD0-F54F-9F5B-687E-C32D0B2C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6D98B-E119-C5A7-5B91-DD07A72DC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CB7B9-AA12-668F-4292-C4DD7DC31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E545C-FE34-2AF8-6D35-EFEB7433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4FDC-36A8-5632-ED9E-49A0A8E1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E9DE4-76DC-901F-9544-78DA6E4D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1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4F4A7-B654-168C-48DA-916A56D98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E2298-7384-95B3-48F7-199023D4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19440-4E52-23BE-7BCE-FFD070FA2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F57392-2410-BB50-87ED-AB8835C33D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D8C76-369D-9EB0-5587-1B3E5190CF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99C7C-B0B7-7652-ED6D-0A8341ECA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BABDA-078C-EA6C-EBF3-B77FC7A8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8BEBD-0A4A-2575-DACA-3B00930AE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6019B-75C2-A81B-494B-05089673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4F7DCD-253E-2580-5A6C-FF236F4D6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ED115-D838-D724-09C0-88E6405A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75CD4-1426-8AAD-3C79-65DF8BBF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38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E313E0-A466-5457-E18A-C8C5095A6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7F162-6A7D-DD7F-37A8-95B072334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E1EE3-2BF0-CF4F-CB6C-A7BC7E79D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28E1-6C27-9709-AA38-219A70DB0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25A64-8D57-8424-E900-387FCD10C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A6001-7247-B80E-1F9D-0511131406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40D20-809A-F2E6-C042-CAC7715B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1E879-40B9-2C3C-8F04-6EDEA186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F55E9-87F3-A8B4-AE71-92C899F5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90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6B1A-5F04-093D-03B0-18EA9E8CA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3D4477-E02C-635A-1251-1FD5D5F15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51AE9-AEC0-AC02-FFBF-129731FDF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95913-5B3B-347A-3FFA-AE0D9A5EF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183B9-7E9B-E481-D80B-4F853EAF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21134-2135-A137-D41C-99A9379E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5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51C66E-F4A2-73C1-B7D5-461A3662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97C54-2A6D-D06B-9C63-04EC68BE5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41ACF-23AD-CF95-70AB-694C7BC027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80546-6746-4426-ACBD-BB6970E610D0}" type="datetimeFigureOut">
              <a:rPr lang="en-GB" smtClean="0"/>
              <a:t>14/08/2025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112D-9766-D810-26D8-2CA74B77D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96EF9-F580-FDA2-FE80-F4F79E288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BCF2A5-1A97-4B73-94E9-4C559408DA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65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openclipart.org/detail/316/cartoon-cat-walking-by-gerald_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60753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60753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60753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16075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0E7EA-99F5-239D-9CD0-3D008010C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64" y="292389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ptos" panose="020B0004020202020204" pitchFamily="34" charset="0"/>
              </a:rPr>
              <a:t>Adnodd</a:t>
            </a:r>
            <a:r>
              <a:rPr lang="en-GB" sz="6000" dirty="0">
                <a:latin typeface="Arial Rounded MT Bold" panose="020F0704030504030204" pitchFamily="34" charset="0"/>
              </a:rPr>
              <a:t> </a:t>
            </a:r>
            <a:r>
              <a:rPr lang="en-GB" sz="6000" dirty="0">
                <a:latin typeface="Aptos" panose="020B0004020202020204" pitchFamily="34" charset="0"/>
              </a:rPr>
              <a:t>Addysgu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35CB-069F-14EC-26ED-70C66A5C5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36" y="1617952"/>
            <a:ext cx="10515600" cy="36502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Cyflwyniad i Therapi Iaith a Lleferydd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err="1"/>
              <a:t>Cynhyrchwyd</a:t>
            </a:r>
            <a:r>
              <a:rPr lang="en-GB" u="sng" dirty="0"/>
              <a:t> gan:</a:t>
            </a:r>
          </a:p>
          <a:p>
            <a:pPr marL="0" indent="0">
              <a:buNone/>
            </a:pPr>
            <a:r>
              <a:rPr lang="en-GB" dirty="0"/>
              <a:t>Prifysgol Metropolitan Caerdydd</a:t>
            </a:r>
          </a:p>
          <a:p>
            <a:pPr marL="0" indent="0">
              <a:buNone/>
            </a:pPr>
            <a:r>
              <a:rPr lang="en-GB" dirty="0"/>
              <a:t>Prifysgol Wrecsam</a:t>
            </a:r>
          </a:p>
          <a:p>
            <a:pPr marL="0" indent="0">
              <a:buNone/>
            </a:pPr>
            <a:r>
              <a:rPr lang="en-GB" sz="1500" b="1" dirty="0"/>
              <a:t>Awst, 2025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u="sng" dirty="0" err="1"/>
              <a:t>Cefnogwyd</a:t>
            </a:r>
            <a:r>
              <a:rPr lang="en-GB" u="sng" dirty="0"/>
              <a:t> gan:</a:t>
            </a:r>
          </a:p>
          <a:p>
            <a:pPr marL="0" indent="0">
              <a:buNone/>
            </a:pPr>
            <a:r>
              <a:rPr lang="en-GB" dirty="0"/>
              <a:t>Y Coleg Cymraeg Cenedlaethol</a:t>
            </a:r>
          </a:p>
        </p:txBody>
      </p:sp>
      <p:pic>
        <p:nvPicPr>
          <p:cNvPr id="8" name="Picture 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F78FF6D-BC91-6DCD-8D2D-25537F33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22" y="5291165"/>
            <a:ext cx="3181775" cy="1159479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821DADCC-13E9-847B-5A4D-71A45A79F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64" y="5220116"/>
            <a:ext cx="3943694" cy="1301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222B4E-D38B-5342-3825-EB5AF21A9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883" y="5637939"/>
            <a:ext cx="2755402" cy="6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0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10CE-7071-93A5-C3A9-770C342C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44" r="10890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4D625-08E5-E861-1BE3-A2E2C17A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Therapi Iaith a Lleferydd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26D9C-6042-066B-5F10-6E0688ED7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/>
              <a:t>Mae Therapi Iaith a lleferydd yn broffesiwn sy’n cael ei rheoleiddio can Gyngor Proffesiynau Iechyd a Gofal (Health and Care Professions Council).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/>
              <a:t>Rhaid astudio cwrs is-radd neu meistr i fod yn therapydd iaith a lleferydd.</a:t>
            </a:r>
          </a:p>
          <a:p>
            <a:pPr marL="0" indent="0">
              <a:buNone/>
            </a:pPr>
            <a:endParaRPr lang="en-GB" sz="1600"/>
          </a:p>
          <a:p>
            <a:pPr marL="0" indent="0">
              <a:buNone/>
            </a:pPr>
            <a:r>
              <a:rPr lang="en-GB" sz="1600"/>
              <a:t>Mae therapyddion iaith a lleferydd yn gweithio gyda plant ac oedolion sydd ag anghenion lleferydd, iaith, cyfathrebu a/neu yfed bwyta a llyncu. </a:t>
            </a:r>
          </a:p>
          <a:p>
            <a:pPr marL="0" indent="0">
              <a:buNone/>
            </a:pPr>
            <a:r>
              <a:rPr lang="en-GB" sz="1600"/>
              <a:t>Ffocws y sesiwn hwn yw cyfathrebu. </a:t>
            </a:r>
          </a:p>
        </p:txBody>
      </p:sp>
    </p:spTree>
    <p:extLst>
      <p:ext uri="{BB962C8B-B14F-4D97-AF65-F5344CB8AC3E}">
        <p14:creationId xmlns:p14="http://schemas.microsoft.com/office/powerpoint/2010/main" val="1494393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E81F-30DB-BD26-934D-E31163B6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405187" cy="2452687"/>
          </a:xfrm>
        </p:spPr>
        <p:txBody>
          <a:bodyPr anchor="ctr">
            <a:normAutofit/>
          </a:bodyPr>
          <a:lstStyle/>
          <a:p>
            <a:r>
              <a:rPr lang="en-GB" sz="3300" b="1" dirty="0"/>
              <a:t>Mae therapyddion iaith a lleferydd yn gweithio gyda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A60D7-89B2-6D53-6A35-07C176D07C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26" b="1370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F39C-8DB4-FB7C-8C92-6EA5D6A4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r>
              <a:rPr lang="en-GB" sz="2400" dirty="0"/>
              <a:t>plant ac oedolion – nid oes unrhyw oedran sydd ddim yn gymwys.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gofalwyr ac aelodau teulu – yn aml, mae angen rhoi cefnogaeth i’r rhai sy’n cefnogi’r defnyddiwr gwasanaeth.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aelodau o’r dîm amlddisgyblaethol. Mae gweithio fel rhan o dîm yn rhan hanfodol o waith therapydd iaith a lleferydd.</a:t>
            </a:r>
          </a:p>
        </p:txBody>
      </p:sp>
    </p:spTree>
    <p:extLst>
      <p:ext uri="{BB962C8B-B14F-4D97-AF65-F5344CB8AC3E}">
        <p14:creationId xmlns:p14="http://schemas.microsoft.com/office/powerpoint/2010/main" val="150722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8E82A2-50EC-E4A4-2511-181A1847FD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35" r="29136" b="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64DF4-3654-A5E7-C9BC-47CAD89B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2800" b="1"/>
              <a:t>Mae therapyddion iaith a lleferydd yn gweithio mewn llawer o wahanol leoliadau…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EC49-DB81-6A8C-3FA4-92A5BB56A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Ysgolion</a:t>
            </a:r>
          </a:p>
          <a:p>
            <a:r>
              <a:rPr lang="en-GB" sz="2000" dirty="0"/>
              <a:t>Ysbytai – cleifion mewnol ac allanol</a:t>
            </a:r>
          </a:p>
          <a:p>
            <a:r>
              <a:rPr lang="en-GB" sz="2000" dirty="0"/>
              <a:t>Cartrefi nyrsio a gofal</a:t>
            </a:r>
          </a:p>
          <a:p>
            <a:r>
              <a:rPr lang="en-GB" sz="2000" dirty="0"/>
              <a:t>Cartref preifat y defnyddiwr gwasanaeth</a:t>
            </a:r>
          </a:p>
          <a:p>
            <a:r>
              <a:rPr lang="en-GB" sz="2000" dirty="0"/>
              <a:t>System cyfiawnder</a:t>
            </a:r>
          </a:p>
          <a:p>
            <a:r>
              <a:rPr lang="en-GB" sz="2000" dirty="0"/>
              <a:t>Canolfannau dydd</a:t>
            </a:r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338498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79420-3AD9-05D1-5FC6-EA9F6C3F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solidFill>
            <a:srgbClr val="00B3B3"/>
          </a:solidFill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GB" sz="6700" b="1" dirty="0"/>
              <a:t>Enghreifftiau</a:t>
            </a:r>
            <a:r>
              <a:rPr lang="en-GB" sz="6700" dirty="0"/>
              <a:t> </a:t>
            </a:r>
            <a:br>
              <a:rPr lang="en-GB" sz="6700" dirty="0"/>
            </a:br>
            <a:r>
              <a:rPr lang="en-GB" dirty="0" err="1"/>
              <a:t>noder</a:t>
            </a:r>
            <a:r>
              <a:rPr lang="en-GB" dirty="0"/>
              <a:t>, gallwch ganfod mwy o wybodaeth drwy rcslt.org.uk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568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B918CFFB-B400-42A4-B280-07D6C31D9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265AA-D228-A516-3F20-6E0E62D7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584" y="1376393"/>
            <a:ext cx="3915032" cy="376983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Lleferydd</a:t>
            </a:r>
          </a:p>
          <a:p>
            <a:endParaRPr lang="en-GB" sz="2000" dirty="0"/>
          </a:p>
          <a:p>
            <a:r>
              <a:rPr lang="en-GB" sz="2000" dirty="0"/>
              <a:t>Deall iaith</a:t>
            </a:r>
          </a:p>
          <a:p>
            <a:endParaRPr lang="en-GB" sz="2000" dirty="0"/>
          </a:p>
          <a:p>
            <a:r>
              <a:rPr lang="en-GB" sz="2000" dirty="0"/>
              <a:t>Mynegiant iaith</a:t>
            </a:r>
          </a:p>
          <a:p>
            <a:endParaRPr lang="en-GB" sz="2000" dirty="0"/>
          </a:p>
          <a:p>
            <a:r>
              <a:rPr lang="en-GB" sz="2000" dirty="0"/>
              <a:t>Llais</a:t>
            </a:r>
          </a:p>
          <a:p>
            <a:endParaRPr lang="en-GB" sz="2000" dirty="0"/>
          </a:p>
          <a:p>
            <a:r>
              <a:rPr lang="en-GB" sz="2000" dirty="0"/>
              <a:t>Rhuglder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81000" dist="317500" dir="5700000" sx="95000" sy="95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B6C1D-C4E6-5E5F-9936-10D28DDC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051" b="1"/>
          <a:stretch>
            <a:fillRect/>
          </a:stretch>
        </p:blipFill>
        <p:spPr>
          <a:xfrm>
            <a:off x="5928253" y="1376393"/>
            <a:ext cx="2662605" cy="18917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CF77-25F8-4217-AB88-D8F2733F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346"/>
          <a:stretch>
            <a:fillRect/>
          </a:stretch>
        </p:blipFill>
        <p:spPr>
          <a:xfrm>
            <a:off x="8916610" y="1429317"/>
            <a:ext cx="2662606" cy="18388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819056-9004-02E2-500D-62942A4E62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606"/>
          <a:stretch>
            <a:fillRect/>
          </a:stretch>
        </p:blipFill>
        <p:spPr>
          <a:xfrm>
            <a:off x="5928252" y="3589867"/>
            <a:ext cx="2662606" cy="18828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65CC39-1962-DFB1-7209-E7B4381401B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972" r="13810" b="-1"/>
          <a:stretch>
            <a:fillRect/>
          </a:stretch>
        </p:blipFill>
        <p:spPr>
          <a:xfrm>
            <a:off x="8916610" y="3589867"/>
            <a:ext cx="2662606" cy="181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9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8C969-036F-24D4-1718-61D609D5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Pan fo angen cefnogaeth gyda ffurfio </a:t>
            </a:r>
            <a:r>
              <a:rPr lang="en-GB" sz="2000" b="1" dirty="0"/>
              <a:t>seiniau wrth siarad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Mae’r plentyn yn ei chael yn anodd i ynganu seiniau ac felly mae’n anodd i eraill eu deall wrth siarad.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cath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cas</a:t>
            </a:r>
            <a:r>
              <a:rPr lang="en-GB" dirty="0">
                <a:sym typeface="Wingdings" panose="05000000000000000000" pitchFamily="2" charset="2"/>
              </a:rPr>
              <a:t>,                </a:t>
            </a:r>
            <a:r>
              <a:rPr lang="en-GB" dirty="0" err="1">
                <a:sym typeface="Wingdings" panose="05000000000000000000" pitchFamily="2" charset="2"/>
              </a:rPr>
              <a:t>trên</a:t>
            </a:r>
            <a:r>
              <a:rPr lang="en-GB" dirty="0">
                <a:sym typeface="Wingdings" panose="05000000000000000000" pitchFamily="2" charset="2"/>
              </a:rPr>
              <a:t>  </a:t>
            </a:r>
            <a:r>
              <a:rPr lang="en-GB" dirty="0" err="1">
                <a:sym typeface="Wingdings" panose="05000000000000000000" pitchFamily="2" charset="2"/>
              </a:rPr>
              <a:t>sêm</a:t>
            </a:r>
            <a:r>
              <a:rPr lang="en-GB" dirty="0">
                <a:sym typeface="Wingdings" panose="05000000000000000000" pitchFamily="2" charset="2"/>
              </a:rPr>
              <a:t>,                    doli  </a:t>
            </a:r>
            <a:r>
              <a:rPr lang="en-GB" dirty="0" err="1">
                <a:sym typeface="Wingdings" panose="05000000000000000000" pitchFamily="2" charset="2"/>
              </a:rPr>
              <a:t>dochi</a:t>
            </a:r>
            <a:r>
              <a:rPr lang="en-GB" dirty="0">
                <a:sym typeface="Wingdings" panose="05000000000000000000" pitchFamily="2" charset="2"/>
              </a:rPr>
              <a:t> </a:t>
            </a:r>
            <a:endParaRPr lang="en-GB" dirty="0"/>
          </a:p>
        </p:txBody>
      </p:sp>
      <p:pic>
        <p:nvPicPr>
          <p:cNvPr id="5" name="Picture 4" descr="A cartoon of a cat&#10;&#10;AI-generated content may be incorrect.">
            <a:extLst>
              <a:ext uri="{FF2B5EF4-FFF2-40B4-BE49-F238E27FC236}">
                <a16:creationId xmlns:a16="http://schemas.microsoft.com/office/drawing/2014/main" id="{9B36A8E1-23B2-D9B7-8B63-EAC293741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3910" y="4288297"/>
            <a:ext cx="2113193" cy="1888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60F35-31B7-A0DF-2C97-5F8D3CD07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881" y="4281859"/>
            <a:ext cx="2211016" cy="221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8F1BAB-DE14-8592-128D-1659F27EA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719" y="4356471"/>
            <a:ext cx="2061791" cy="206179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B5E4692-BE82-B706-9678-CB3FAFAF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Lleferydd plant</a:t>
            </a:r>
          </a:p>
        </p:txBody>
      </p:sp>
    </p:spTree>
    <p:extLst>
      <p:ext uri="{BB962C8B-B14F-4D97-AF65-F5344CB8AC3E}">
        <p14:creationId xmlns:p14="http://schemas.microsoft.com/office/powerpoint/2010/main" val="315386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27543C-ED6D-99E2-786E-81A66719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49" r="6065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7E445-A792-3DF9-571F-A5526806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/>
              <a:t>Lleferydd</a:t>
            </a:r>
            <a:r>
              <a:rPr lang="en-GB" sz="4000" b="1" dirty="0"/>
              <a:t> oedolion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0400C-592E-0D09-B87D-7783EE11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/>
              <a:t>Fe all lleferydd person gael ei effeithio  o ganlyniad i newid i’r cyhyrau yn y geg sy’n creu seiniau lleferydd.</a:t>
            </a:r>
            <a:endParaRPr lang="en-GB" sz="2000"/>
          </a:p>
          <a:p>
            <a:pPr marL="0" indent="0">
              <a:buNone/>
            </a:pPr>
            <a:r>
              <a:rPr lang="en-GB" sz="2000" dirty="0"/>
              <a:t>Enghreifftiau yw strôc, Parkinson’s a Clefyd Motor Niwron.</a:t>
            </a:r>
            <a:endParaRPr lang="en-GB" sz="2000"/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 dirty="0"/>
              <a:t>Pan fo cyhyrau y geg yn wan, mae’r seiniau ar gyfer lleferydd yn gallu bod yn aneglur. </a:t>
            </a:r>
            <a:endParaRPr lang="en-GB" sz="2000"/>
          </a:p>
          <a:p>
            <a:pPr marL="0" indent="0">
              <a:buNone/>
            </a:pPr>
            <a:r>
              <a:rPr lang="en-GB" sz="2000" b="1"/>
              <a:t>‘Dysarthria</a:t>
            </a:r>
            <a:r>
              <a:rPr lang="en-GB" sz="2000"/>
              <a:t>’</a:t>
            </a:r>
            <a:r>
              <a:rPr lang="en-GB" sz="2000" dirty="0"/>
              <a:t> yw’r term clinigol am hyn</a:t>
            </a:r>
            <a:r>
              <a:rPr lang="en-GB" sz="2000"/>
              <a:t>.</a:t>
            </a:r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089478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82C9-1759-F258-B931-CC3EB1C8C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Datblygiad iaith plant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2D0B7-B207-E4B8-F953-21F9CC32D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01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Mae plant yn datblygu sgiliau iaith wrth iddynt dyfu.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Mae rhai plant yn cael anhawster gyda’u datblygiad iaith. Mae hyn yn gallu arwain at anhawster defnyddio geiriau i fynegi eu hunain a hefyd i ddeall iaith. Gall hyn fod yn rhwystredig iawn.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8" name="Picture 4" descr="positions of the red ball relative to the orange box positions of the red ball relative to the orange box prepositions stock illustrations">
            <a:extLst>
              <a:ext uri="{FF2B5EF4-FFF2-40B4-BE49-F238E27FC236}">
                <a16:creationId xmlns:a16="http://schemas.microsoft.com/office/drawing/2014/main" id="{6E65335B-FB16-D4C9-F664-9EFA588ED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22" y="3329642"/>
            <a:ext cx="4448378" cy="266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8998E-CBDC-EB24-554D-F86451AC1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635" y="3964325"/>
            <a:ext cx="58293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07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ADA55-71C8-79DE-70EA-0E8815FB4A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925" r="17809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28F915-4C79-F972-A700-F381D3DF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/>
              <a:t>Iaith oedolion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A98A8-0D99-261D-D506-5A88E7614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36" y="2421083"/>
            <a:ext cx="5120221" cy="38379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 dirty="0"/>
              <a:t>Mae gwahanol gyflyrau niwrolegol yn gallu effeithio y rhan o’r ymennydd sy’n rheoli dealltwriaeth a defnydd iaith.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Gall cyflyrau megis strôc, niwed trawmatig i’r ymennydd a tiwmor ar yr ymennydd effeithio’r rhan hwn o’r ymennydd. 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 rai, mae deall iaith yn anodd.</a:t>
            </a:r>
          </a:p>
          <a:p>
            <a:pPr marL="0" indent="0">
              <a:buNone/>
            </a:pPr>
            <a:r>
              <a:rPr lang="en-GB" sz="1600" dirty="0"/>
              <a:t>I eraill, mae’n anodd canfod y geiriau cywir i gyfathrebu.</a:t>
            </a:r>
          </a:p>
          <a:p>
            <a:pPr marL="0" indent="0">
              <a:buNone/>
            </a:pPr>
            <a:r>
              <a:rPr lang="en-GB" sz="1600" dirty="0"/>
              <a:t>Gall deall iaith a mynegi iaith bod yn anodd i rai. </a:t>
            </a:r>
          </a:p>
          <a:p>
            <a:pPr marL="0" indent="0">
              <a:buNone/>
            </a:pPr>
            <a:r>
              <a:rPr lang="en-GB" sz="1600" b="1" dirty="0"/>
              <a:t>‘Affasia</a:t>
            </a:r>
            <a:r>
              <a:rPr lang="en-GB" sz="1600" dirty="0"/>
              <a:t>’ yw’r term clinigol am hyn.</a:t>
            </a:r>
          </a:p>
        </p:txBody>
      </p:sp>
    </p:spTree>
    <p:extLst>
      <p:ext uri="{BB962C8B-B14F-4D97-AF65-F5344CB8AC3E}">
        <p14:creationId xmlns:p14="http://schemas.microsoft.com/office/powerpoint/2010/main" val="161492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6603C-2094-CCFA-359D-D9ECF4F2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/>
              <a:t>Atal dweud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3A5D9-DDAB-CD11-41DE-D2E9E8F0F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/>
              <a:t>Gall plentyn (ac oedolyn) ei chael yn rhwystredig creu lleferydd sy’n llifo’n rhwydd – mae hyn yn cael ei alw’n atal dweud (stammer neu stutter yn Saesneg).</a:t>
            </a:r>
          </a:p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r>
              <a:rPr lang="en-GB" sz="1900"/>
              <a:t>Mae gwahanol raglenni o therapi yn gallu targedu hyn.</a:t>
            </a:r>
          </a:p>
          <a:p>
            <a:pPr marL="0" indent="0">
              <a:buNone/>
            </a:pPr>
            <a:endParaRPr lang="en-GB" sz="1900"/>
          </a:p>
          <a:p>
            <a:pPr marL="0" indent="0">
              <a:buNone/>
            </a:pPr>
            <a:r>
              <a:rPr lang="en-GB" sz="1900"/>
              <a:t>Mae’r unigolyn yn dysgu strategaethau i helpu gyda rhuglder eu lleferydd. </a:t>
            </a:r>
          </a:p>
          <a:p>
            <a:pPr marL="0" indent="0">
              <a:buNone/>
            </a:pPr>
            <a:endParaRPr lang="en-GB" sz="19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B297C-036D-D312-5412-839F31D06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42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CD1B-EF76-ECD2-09AF-08EDAA5A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6" y="177944"/>
            <a:ext cx="10515600" cy="1325563"/>
          </a:xfrm>
        </p:spPr>
        <p:txBody>
          <a:bodyPr/>
          <a:lstStyle/>
          <a:p>
            <a:r>
              <a:rPr lang="en-GB" dirty="0"/>
              <a:t>Yr adnodd hwn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B4209-AA44-0031-52DF-38164484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6" y="1503507"/>
            <a:ext cx="10674927" cy="489674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/>
              <a:t>Mae’r adnodd hwn wedi ei ddatblygu ar y cyd gan Brifysgol Metropolitan Caerdydd a Phrifysgol Wrecsam gyda chefnogaeth y Coleg Cymraeg Cenedlaethol. </a:t>
            </a:r>
          </a:p>
          <a:p>
            <a:pPr marL="0" indent="0">
              <a:buNone/>
            </a:pPr>
            <a:r>
              <a:rPr lang="en-GB" dirty="0"/>
              <a:t>Bwriad yr adnodd hwn yw: </a:t>
            </a:r>
          </a:p>
          <a:p>
            <a:pPr>
              <a:lnSpc>
                <a:spcPct val="150000"/>
              </a:lnSpc>
            </a:pPr>
            <a:r>
              <a:rPr lang="en-GB" dirty="0"/>
              <a:t>	rhoi gwybodaeth i fyfyrwyr am broffesiwn Therapi Iaith a Lleferydd</a:t>
            </a:r>
          </a:p>
          <a:p>
            <a:pPr>
              <a:lnSpc>
                <a:spcPct val="150000"/>
              </a:lnSpc>
            </a:pPr>
            <a:r>
              <a:rPr lang="en-GB" dirty="0"/>
              <a:t>	Egluro beth yw cyfathrebu a phwysigrwydd y proffesiwn wrth 	gefnogi unigolion gydag anghenion cyfathrebu</a:t>
            </a:r>
          </a:p>
          <a:p>
            <a:pPr>
              <a:lnSpc>
                <a:spcPct val="150000"/>
              </a:lnSpc>
            </a:pPr>
            <a:r>
              <a:rPr lang="en-GB" dirty="0"/>
              <a:t>	Rhoi blas ar seminar lefel blwyddyn gyntaf yn y brifysgol</a:t>
            </a:r>
          </a:p>
        </p:txBody>
      </p:sp>
    </p:spTree>
    <p:extLst>
      <p:ext uri="{BB962C8B-B14F-4D97-AF65-F5344CB8AC3E}">
        <p14:creationId xmlns:p14="http://schemas.microsoft.com/office/powerpoint/2010/main" val="6828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F681E-F446-6092-66C3-5821A52647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081" r="23981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0D9F6-75FF-86B9-D791-0A27794D1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/>
              <a:t>Llais – plant ac oedolion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5488-7BC4-E735-4ECF-9B966ABC3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400"/>
              <a:t>Rydym yn cynhyrchu llais yn y laryncs ac mae’r sain yn cael ei siapio i greu seiniau geiriau drwy’r llwybr llais.</a:t>
            </a:r>
          </a:p>
          <a:p>
            <a:pPr marL="0" indent="0">
              <a:buNone/>
            </a:pPr>
            <a:endParaRPr lang="en-GB" sz="1400"/>
          </a:p>
          <a:p>
            <a:pPr marL="0" indent="0">
              <a:buNone/>
            </a:pPr>
            <a:r>
              <a:rPr lang="en-GB" sz="1400"/>
              <a:t>Er mwyn cynhyrchu lleferydd mae’n rhaid cael aer o’r ysgyfaint sydd yna’n teithio heibio’r tannau llais sydd yn y laryncs i greu sain ac yna mae’r cyhyrau yn y geg yn siapio’r seiniau. </a:t>
            </a:r>
          </a:p>
          <a:p>
            <a:pPr marL="0" indent="0">
              <a:buNone/>
            </a:pPr>
            <a:endParaRPr lang="en-GB" sz="1400"/>
          </a:p>
          <a:p>
            <a:pPr marL="0" indent="0">
              <a:buNone/>
            </a:pPr>
            <a:r>
              <a:rPr lang="en-GB" sz="1400"/>
              <a:t>Pan fo tannau’r llais wedi eu niweidio, gall ansawdd y llais newid.</a:t>
            </a:r>
          </a:p>
          <a:p>
            <a:pPr marL="0" indent="0">
              <a:buNone/>
            </a:pPr>
            <a:r>
              <a:rPr lang="en-GB" sz="1400"/>
              <a:t>Gall gor ddefnyddio’r llais arwain at niwed. Weithiau mae nodiwlau yn tyfu ar y tannau llais sydd angen triniaeth. </a:t>
            </a:r>
          </a:p>
        </p:txBody>
      </p:sp>
    </p:spTree>
    <p:extLst>
      <p:ext uri="{BB962C8B-B14F-4D97-AF65-F5344CB8AC3E}">
        <p14:creationId xmlns:p14="http://schemas.microsoft.com/office/powerpoint/2010/main" val="3441156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3" name="Rectangle 1052">
            <a:extLst>
              <a:ext uri="{FF2B5EF4-FFF2-40B4-BE49-F238E27FC236}">
                <a16:creationId xmlns:a16="http://schemas.microsoft.com/office/drawing/2014/main" id="{368F79A3-FD55-745D-4057-9012795E4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3" cy="2743200"/>
          </a:xfrm>
          <a:prstGeom prst="rect">
            <a:avLst/>
          </a:prstGeom>
          <a:ln>
            <a:noFill/>
          </a:ln>
          <a:effectLst>
            <a:outerShdw blurRad="228600" dist="1143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22E83-2EC5-1CF0-78B7-9D9A5D95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425997"/>
            <a:ext cx="5334199" cy="1883391"/>
          </a:xfrm>
        </p:spPr>
        <p:txBody>
          <a:bodyPr>
            <a:normAutofit/>
          </a:bodyPr>
          <a:lstStyle/>
          <a:p>
            <a:r>
              <a:rPr lang="en-GB" sz="4000" b="1"/>
              <a:t>Technoleg i gefnogi cyfathrebu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F617-DE96-5CCE-08D1-169398D7A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3306565"/>
            <a:ext cx="5334199" cy="2980254"/>
          </a:xfrm>
        </p:spPr>
        <p:txBody>
          <a:bodyPr anchor="ctr">
            <a:normAutofit/>
          </a:bodyPr>
          <a:lstStyle/>
          <a:p>
            <a:r>
              <a:rPr lang="en-GB" sz="1900"/>
              <a:t>Ydych chi erioed wedi gweld dyfais cyfathrebu yn cael ei ddefnyddio?</a:t>
            </a:r>
          </a:p>
          <a:p>
            <a:r>
              <a:rPr lang="en-GB" sz="1900"/>
              <a:t>Mae nifer o adnoddau ar gael ac mae’n ddibynnol ar anghenion yr unigolyn.</a:t>
            </a:r>
          </a:p>
          <a:p>
            <a:r>
              <a:rPr lang="en-GB" sz="1900"/>
              <a:t>Mae technoleg cyfathrebu yn cael ei ddefnyddio gan blant ac oedolion.</a:t>
            </a:r>
          </a:p>
          <a:p>
            <a:r>
              <a:rPr lang="en-GB" sz="1900"/>
              <a:t>Mae therapyddion iaith a lleferydd arbenigol yn gallu gweithio gyda unigolyn i ganfod y teclun neu adnodd sy’n gweithio orau iddyn nhw.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D8E9F48-8A22-C154-0B7B-C19E913A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4" b="3"/>
          <a:stretch>
            <a:fillRect/>
          </a:stretch>
        </p:blipFill>
        <p:spPr bwMode="auto">
          <a:xfrm>
            <a:off x="6781801" y="2727729"/>
            <a:ext cx="5410192" cy="413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FB05B-F75C-778B-FF73-25C76646F9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119" r="-4" b="21032"/>
          <a:stretch>
            <a:fillRect/>
          </a:stretch>
        </p:blipFill>
        <p:spPr>
          <a:xfrm>
            <a:off x="6781801" y="10"/>
            <a:ext cx="5410192" cy="2735375"/>
          </a:xfrm>
          <a:prstGeom prst="rect">
            <a:avLst/>
          </a:prstGeom>
          <a:effectLst>
            <a:outerShdw blurRad="254000" dist="190500" dir="5580000" sx="90000" sy="90000" algn="ctr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580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189C7-2448-1251-DF8D-1907200E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Gweithgaredd 2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D1737F2-7957-C565-6CED-D485EE85C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619" y="511293"/>
            <a:ext cx="470250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61523-867B-4FFD-C75F-0EA3AAC4C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/>
              <a:t>Mewn grwpiau o 4 neu lai, trafodwch:</a:t>
            </a:r>
          </a:p>
          <a:p>
            <a:pPr marL="0" indent="0">
              <a:buNone/>
            </a:pPr>
            <a:endParaRPr lang="en-GB" sz="2600" dirty="0"/>
          </a:p>
          <a:p>
            <a:r>
              <a:rPr lang="en-GB" sz="2600" dirty="0">
                <a:solidFill>
                  <a:schemeClr val="accent6"/>
                </a:solidFill>
              </a:rPr>
              <a:t>Sut fydde chi’n diffinio cyfathrebu?</a:t>
            </a:r>
          </a:p>
          <a:p>
            <a:r>
              <a:rPr lang="en-GB" sz="2600" dirty="0">
                <a:solidFill>
                  <a:schemeClr val="accent6"/>
                </a:solidFill>
              </a:rPr>
              <a:t>Beth sydd ei angen </a:t>
            </a:r>
            <a:r>
              <a:rPr lang="en-GB" sz="2600" dirty="0" err="1">
                <a:solidFill>
                  <a:schemeClr val="accent6"/>
                </a:solidFill>
              </a:rPr>
              <a:t>arnom</a:t>
            </a:r>
            <a:r>
              <a:rPr lang="en-GB" sz="2600" dirty="0">
                <a:solidFill>
                  <a:schemeClr val="accent6"/>
                </a:solidFill>
              </a:rPr>
              <a:t> i gyfathrebu yn llwyddiannus? </a:t>
            </a:r>
          </a:p>
          <a:p>
            <a:pPr marL="0" indent="0">
              <a:buNone/>
            </a:pPr>
            <a:endParaRPr lang="en-GB" sz="26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GB" sz="2600" dirty="0"/>
              <a:t>Amser: 7 munud</a:t>
            </a:r>
          </a:p>
        </p:txBody>
      </p:sp>
    </p:spTree>
    <p:extLst>
      <p:ext uri="{BB962C8B-B14F-4D97-AF65-F5344CB8AC3E}">
        <p14:creationId xmlns:p14="http://schemas.microsoft.com/office/powerpoint/2010/main" val="153043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89B7E-197C-81D4-9339-CCFB29642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621" r="16660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0DAA7-F748-F9C0-6A57-C674A9F0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/>
              <a:t>Cyfathrebu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A37F24-D4F4-BB19-931F-E152106A6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600"/>
              <a:t>Mae cyfathrebu yn broses ble mae </a:t>
            </a:r>
            <a:r>
              <a:rPr lang="en-GB" sz="1600" b="1"/>
              <a:t>neges yn cael ei rannu.</a:t>
            </a:r>
            <a:endParaRPr lang="en-GB" sz="1600"/>
          </a:p>
          <a:p>
            <a:pPr marL="0" indent="0">
              <a:buNone/>
            </a:pPr>
            <a:r>
              <a:rPr lang="en-GB" sz="1600"/>
              <a:t>Er mwyn i gyfathrebu fod yn llwyddiannus mae angen      </a:t>
            </a:r>
            <a:r>
              <a:rPr lang="en-GB" sz="1600" b="1"/>
              <a:t>o leiaf dau berson</a:t>
            </a:r>
            <a:r>
              <a:rPr lang="en-GB" sz="1600"/>
              <a:t>.</a:t>
            </a:r>
          </a:p>
          <a:p>
            <a:pPr marL="0" indent="0">
              <a:buNone/>
            </a:pPr>
            <a:r>
              <a:rPr lang="en-GB" sz="1600"/>
              <a:t>Mae angen i’r ddau berson </a:t>
            </a:r>
            <a:r>
              <a:rPr lang="en-GB" sz="1600" b="1"/>
              <a:t>ddeall yr un iaith sy’n cael ei ddefnyddio (neu system gyfathrebu).</a:t>
            </a:r>
            <a:endParaRPr lang="en-GB" sz="1600"/>
          </a:p>
          <a:p>
            <a:pPr marL="0" indent="0">
              <a:buNone/>
            </a:pPr>
            <a:r>
              <a:rPr lang="en-GB" sz="1600"/>
              <a:t>Mae’n dibynnu ar </a:t>
            </a:r>
            <a:r>
              <a:rPr lang="en-GB" sz="1600" b="1"/>
              <a:t>system o ddeall iaith a mynegi iaith</a:t>
            </a:r>
            <a:r>
              <a:rPr lang="en-GB" sz="1600"/>
              <a:t>. </a:t>
            </a:r>
          </a:p>
          <a:p>
            <a:pPr marL="0" indent="0">
              <a:buNone/>
            </a:pPr>
            <a:r>
              <a:rPr lang="en-GB" sz="1600"/>
              <a:t>Gall cyfathrebu fod ar ffurf clywedol (siarad), gweledol (ysgrifen neu luniau) neu synhwyraidd arall (mae rhai yn dibynnu ar gyffwrdd er enghraifft).</a:t>
            </a:r>
          </a:p>
        </p:txBody>
      </p:sp>
    </p:spTree>
    <p:extLst>
      <p:ext uri="{BB962C8B-B14F-4D97-AF65-F5344CB8AC3E}">
        <p14:creationId xmlns:p14="http://schemas.microsoft.com/office/powerpoint/2010/main" val="3480873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8FD17-F151-8A29-5665-7D5A73BB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Gweithgaredd 3: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9ACB593-A389-61F5-26BE-78BA10829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619" y="511293"/>
            <a:ext cx="470250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8C0A8-6475-3712-732E-0118B77A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391" y="1984443"/>
            <a:ext cx="5628409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Mewn grwp o 4 neu lai, </a:t>
            </a:r>
            <a:r>
              <a:rPr lang="en-GB" sz="2000" dirty="0" err="1"/>
              <a:t>trefnwch</a:t>
            </a:r>
            <a:r>
              <a:rPr lang="en-GB" sz="2000" dirty="0"/>
              <a:t> y labeli i ddisgrifio y broses o ddweud y syniad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heno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, rydw i am fynd i’r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traeth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gyda Jac y ci a chael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hufen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6">
                    <a:lumMod val="75000"/>
                  </a:schemeClr>
                </a:solidFill>
              </a:rPr>
              <a:t>iâ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”.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Amser: 10 munud </a:t>
            </a:r>
          </a:p>
        </p:txBody>
      </p:sp>
    </p:spTree>
    <p:extLst>
      <p:ext uri="{BB962C8B-B14F-4D97-AF65-F5344CB8AC3E}">
        <p14:creationId xmlns:p14="http://schemas.microsoft.com/office/powerpoint/2010/main" val="1175525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F40EB-DFE6-019B-1E77-E48DFAF78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34B9FD-1FFA-3C8D-A228-472A634CA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1B523F0-E7C3-7AB4-5ACD-FCB170445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21DB2-EDB6-B01E-0B56-600590E9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 dirty="0"/>
              <a:t>Gweithgaredd 4: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20214F8-C43B-8ACA-68B7-B32E3A2BE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9203656-5D6B-945F-8F8D-78031151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619" y="511293"/>
            <a:ext cx="470250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67AB-D0AE-E635-3C49-755FE2908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4400" dirty="0"/>
              <a:t>Mewn grwp o 4 neu lai, </a:t>
            </a:r>
            <a:r>
              <a:rPr lang="en-GB" sz="4400" dirty="0" err="1"/>
              <a:t>trefnwch</a:t>
            </a:r>
            <a:r>
              <a:rPr lang="en-GB" sz="4400" dirty="0"/>
              <a:t> y labeli i ddisgrifio y broses o ddeall ffrind yn dweud: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5900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GB" sz="5900" b="1" dirty="0">
                <a:solidFill>
                  <a:schemeClr val="accent6">
                    <a:lumMod val="75000"/>
                  </a:schemeClr>
                </a:solidFill>
              </a:rPr>
              <a:t>wyt ti eisiau dod gyda mi am dro i’r </a:t>
            </a:r>
            <a:r>
              <a:rPr lang="en-GB" sz="5900" b="1" dirty="0" err="1">
                <a:solidFill>
                  <a:schemeClr val="accent6">
                    <a:lumMod val="75000"/>
                  </a:schemeClr>
                </a:solidFill>
              </a:rPr>
              <a:t>traeth</a:t>
            </a:r>
            <a:r>
              <a:rPr lang="en-GB" sz="5900" b="1" dirty="0">
                <a:solidFill>
                  <a:schemeClr val="accent6">
                    <a:lumMod val="75000"/>
                  </a:schemeClr>
                </a:solidFill>
              </a:rPr>
              <a:t> gyda fi a Jac y ci a chael </a:t>
            </a:r>
            <a:r>
              <a:rPr lang="en-GB" sz="5900" b="1" dirty="0" err="1">
                <a:solidFill>
                  <a:schemeClr val="accent6">
                    <a:lumMod val="75000"/>
                  </a:schemeClr>
                </a:solidFill>
              </a:rPr>
              <a:t>hufen</a:t>
            </a:r>
            <a:r>
              <a:rPr lang="en-GB" sz="59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5900" b="1" dirty="0" err="1">
                <a:solidFill>
                  <a:schemeClr val="accent6">
                    <a:lumMod val="75000"/>
                  </a:schemeClr>
                </a:solidFill>
              </a:rPr>
              <a:t>iâ</a:t>
            </a:r>
            <a:r>
              <a:rPr lang="en-GB" sz="59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5900" b="1" dirty="0" err="1">
                <a:solidFill>
                  <a:schemeClr val="accent6">
                    <a:lumMod val="75000"/>
                  </a:schemeClr>
                </a:solidFill>
              </a:rPr>
              <a:t>heno</a:t>
            </a:r>
            <a:r>
              <a:rPr lang="en-GB" sz="5900" b="1" dirty="0">
                <a:solidFill>
                  <a:schemeClr val="accent6">
                    <a:lumMod val="75000"/>
                  </a:schemeClr>
                </a:solidFill>
              </a:rPr>
              <a:t>”.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5900" dirty="0"/>
              <a:t>Amser: 10 munud </a:t>
            </a:r>
          </a:p>
        </p:txBody>
      </p:sp>
    </p:spTree>
    <p:extLst>
      <p:ext uri="{BB962C8B-B14F-4D97-AF65-F5344CB8AC3E}">
        <p14:creationId xmlns:p14="http://schemas.microsoft.com/office/powerpoint/2010/main" val="2285439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DA70F-B697-91AB-2020-F02861C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Adborth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362E-A60D-92AB-C44C-E24E5EA88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Beth am i bawb helpu creu y gadwyn ar y bwrdd gwyn / sgrin clyfar </a:t>
            </a:r>
          </a:p>
        </p:txBody>
      </p:sp>
      <p:pic>
        <p:nvPicPr>
          <p:cNvPr id="2052" name="Picture 4" descr="Cartoon gelato ice cream Cartoon ice cream drawing, Italian Gelato. Vanilla and strawberry scoops in waffle cone. Isolated clip art vector illustration. ice cream cartoon stock illustrations">
            <a:extLst>
              <a:ext uri="{FF2B5EF4-FFF2-40B4-BE49-F238E27FC236}">
                <a16:creationId xmlns:a16="http://schemas.microsoft.com/office/drawing/2014/main" id="{40976CE5-CAB4-BE5F-1C90-ED631F7F7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1" y="2751305"/>
            <a:ext cx="3319969" cy="331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DCB0C-0814-3D01-DCEC-4D3438591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096" y="3321995"/>
            <a:ext cx="3825807" cy="2475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128686-9FAD-DA57-6B03-421F8145D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094" y="2901152"/>
            <a:ext cx="2584789" cy="317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11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203C35-8EFD-4659-1D80-7363DDBAC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/>
              <a:t>Er mwyn mynegi y syniad…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BD328-69D9-7CFD-E085-6F62354DE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400"/>
              <a:t>Rhaid gwybod bod y person yn deall yr iaith sy’n cael ei siarad.</a:t>
            </a:r>
          </a:p>
          <a:p>
            <a:pPr marL="0" indent="0">
              <a:buNone/>
            </a:pPr>
            <a:r>
              <a:rPr lang="en-GB" sz="1400"/>
              <a:t>Rhaid cael syniad i’w rannu</a:t>
            </a:r>
          </a:p>
          <a:p>
            <a:pPr marL="0" indent="0">
              <a:buNone/>
            </a:pPr>
            <a:r>
              <a:rPr lang="en-GB" sz="1400"/>
              <a:t>Cael y geiriau cywir h.y. nid dewis gair arall e.e. ‘cath’ yn lle ‘ci’</a:t>
            </a:r>
          </a:p>
          <a:p>
            <a:pPr marL="0" indent="0">
              <a:buNone/>
            </a:pPr>
            <a:r>
              <a:rPr lang="en-GB" sz="1400"/>
              <a:t>Cael termau cywir am amser – heno, yfory, ddoe</a:t>
            </a:r>
          </a:p>
          <a:p>
            <a:pPr marL="0" indent="0">
              <a:buNone/>
            </a:pPr>
            <a:r>
              <a:rPr lang="en-GB" sz="1400"/>
              <a:t>Rhoi’r geiriau yn y trefn cywir – “Jac, heno dod tisio lan-mor hefo fi!”</a:t>
            </a:r>
          </a:p>
          <a:p>
            <a:pPr marL="0" indent="0">
              <a:buNone/>
            </a:pPr>
            <a:r>
              <a:rPr lang="en-GB" sz="1400"/>
              <a:t>Dewis y synnau cywir a’u rhoi yn y trefn cywir ‘jac’ nid ‘caj’, ‘lan-mor’, nid ‘rom-lan’</a:t>
            </a:r>
          </a:p>
          <a:p>
            <a:pPr marL="0" indent="0">
              <a:buNone/>
            </a:pPr>
            <a:r>
              <a:rPr lang="en-GB" sz="1400"/>
              <a:t>Gyrru negeseuon i’r cyhyrau i ffurfio’r seiniau cywir er mwyn eu ynganu</a:t>
            </a:r>
          </a:p>
          <a:p>
            <a:pPr marL="0" indent="0">
              <a:buNone/>
            </a:pPr>
            <a:r>
              <a:rPr lang="en-GB" sz="1400"/>
              <a:t>Defnyddio tôn cywir – gofyn cwestiwn, dweud yn gadarn….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551E8-C5A8-3B90-3531-EFC18E9F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307" r="20073" b="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90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6B96-32D7-45F3-35FB-40D57C3B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113" y="74180"/>
            <a:ext cx="6920346" cy="1325563"/>
          </a:xfrm>
        </p:spPr>
        <p:txBody>
          <a:bodyPr/>
          <a:lstStyle/>
          <a:p>
            <a:r>
              <a:rPr lang="en-GB" b="1" dirty="0"/>
              <a:t>Er mwyn deall y cwestiwn….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F610C-DAC6-9C2D-3591-28EFAC8BB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113" y="1399743"/>
            <a:ext cx="6646718" cy="52400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Rhaid cael system synhwyraidd – clywed y wybodaeth.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 err="1">
                <a:solidFill>
                  <a:schemeClr val="accent1">
                    <a:lumMod val="75000"/>
                  </a:schemeClr>
                </a:solidFill>
              </a:rPr>
              <a:t>Prosesu’r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 geiriau i ddeall y neges </a:t>
            </a:r>
            <a:r>
              <a:rPr lang="en-GB" dirty="0"/>
              <a:t>e.e. gwybod mai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        yw  ‘ci’ a nid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Deall termau amserol </a:t>
            </a:r>
            <a:r>
              <a:rPr lang="en-GB" sz="2400" dirty="0"/>
              <a:t>megis ‘</a:t>
            </a:r>
            <a:r>
              <a:rPr lang="en-GB" sz="2400" dirty="0" err="1"/>
              <a:t>heno</a:t>
            </a:r>
            <a:r>
              <a:rPr lang="en-GB" sz="2400" dirty="0"/>
              <a:t>’ a nid ei ddehongli fel ‘nos ‘</a:t>
            </a:r>
            <a:r>
              <a:rPr lang="en-GB" sz="2400" dirty="0" err="1"/>
              <a:t>fory</a:t>
            </a:r>
            <a:r>
              <a:rPr lang="en-GB" sz="2400" dirty="0"/>
              <a:t>’.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accent1"/>
                </a:solidFill>
              </a:rPr>
              <a:t>Dehongli trefn </a:t>
            </a:r>
            <a:r>
              <a:rPr lang="en-GB" sz="2400" dirty="0"/>
              <a:t>y geiriau yn y frawddeg.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Ffurfio ymateb </a:t>
            </a:r>
            <a:r>
              <a:rPr lang="en-GB" sz="2400" dirty="0"/>
              <a:t>– felly gallu meddwl beth yw’r trefniadau am </a:t>
            </a:r>
            <a:r>
              <a:rPr lang="en-GB" sz="2400" dirty="0" err="1"/>
              <a:t>heno</a:t>
            </a:r>
            <a:r>
              <a:rPr lang="en-GB" sz="2400" dirty="0"/>
              <a:t>, </a:t>
            </a:r>
            <a:r>
              <a:rPr lang="en-GB" sz="2400" dirty="0" err="1"/>
              <a:t>ydwi’n</a:t>
            </a:r>
            <a:r>
              <a:rPr lang="en-GB" sz="2400" dirty="0"/>
              <a:t> rhydd, ydw i eisiau mynd? 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400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dirty="0"/>
              <a:t>Gall rhai gyda anhawster deall iaith ei chael yn anodd i brosesu y wybodaeth sy’n cael ei roi.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3BEC0-1D64-ABFA-58DF-73E35ECC7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564" y="2443489"/>
            <a:ext cx="720436" cy="883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95F314-FEEE-7FBE-9C93-F15D44ADC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91" y="2318864"/>
            <a:ext cx="774195" cy="985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D727B-6686-A5EA-1EC1-7C30897D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980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37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81E2F8-954D-FA73-E97E-1A2CDA808A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34" r="12319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176C4-E0F4-381F-69D3-4BA25E3BB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3700" b="1"/>
              <a:t>Felly, mae cyfathrebu yn gymhleth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03FB4-C65E-2AA1-ECDD-2F1A46746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/>
              <a:t>Sut fyddai person yn teimlo tybed petai</a:t>
            </a:r>
          </a:p>
          <a:p>
            <a:pPr marL="0" indent="0">
              <a:buNone/>
            </a:pPr>
            <a:endParaRPr lang="en-GB" sz="1900"/>
          </a:p>
          <a:p>
            <a:pPr>
              <a:buFontTx/>
              <a:buChar char="-"/>
            </a:pPr>
            <a:r>
              <a:rPr lang="en-GB" sz="1900"/>
              <a:t>yn anodd iddynt ddeall sgwrs?</a:t>
            </a:r>
          </a:p>
          <a:p>
            <a:pPr>
              <a:buFontTx/>
              <a:buChar char="-"/>
            </a:pPr>
            <a:r>
              <a:rPr lang="en-GB" sz="1900"/>
              <a:t>yn anodd canfod geiriau er mwyn cyfleu eu neges?</a:t>
            </a:r>
          </a:p>
          <a:p>
            <a:pPr>
              <a:buFontTx/>
              <a:buChar char="-"/>
            </a:pPr>
            <a:r>
              <a:rPr lang="en-GB" sz="1900"/>
              <a:t>eu llais yn dawel ac yn anodd eu clywed mewn cyd-destun cymdeithasol?</a:t>
            </a:r>
          </a:p>
          <a:p>
            <a:pPr>
              <a:buFontTx/>
              <a:buChar char="-"/>
            </a:pPr>
            <a:r>
              <a:rPr lang="en-GB" sz="1900"/>
              <a:t>eraill ddim yn eu cynnwys mewn sgwrs oherwydd eu anghenion cyfathrebu? </a:t>
            </a:r>
          </a:p>
        </p:txBody>
      </p:sp>
    </p:spTree>
    <p:extLst>
      <p:ext uri="{BB962C8B-B14F-4D97-AF65-F5344CB8AC3E}">
        <p14:creationId xmlns:p14="http://schemas.microsoft.com/office/powerpoint/2010/main" val="278059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66D6-134A-6703-AA49-41FF90A3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Sut i ddefnyddio’r adnodd hwn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41810-099D-E3C5-A1B8-41B496295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54" y="1690688"/>
            <a:ext cx="10515600" cy="466725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GB" sz="3600" dirty="0"/>
              <a:t>Mae gwaith pâr a grŵp o fewn y cyflwyniad (hyd at 4 mewn grŵp).</a:t>
            </a:r>
          </a:p>
          <a:p>
            <a:pPr>
              <a:lnSpc>
                <a:spcPct val="170000"/>
              </a:lnSpc>
            </a:pPr>
            <a:r>
              <a:rPr lang="en-GB" sz="3600" dirty="0"/>
              <a:t>Bydd angen deunydd ysgrifennu ar bapur megis papur ‘flip-chart’</a:t>
            </a:r>
          </a:p>
          <a:p>
            <a:pPr>
              <a:lnSpc>
                <a:spcPct val="170000"/>
              </a:lnSpc>
            </a:pPr>
            <a:r>
              <a:rPr lang="en-GB" sz="3600" dirty="0"/>
              <a:t>Bydd angen i arweinydd y sesiwn roi </a:t>
            </a:r>
            <a:r>
              <a:rPr lang="en-GB" sz="4200" b="1" dirty="0">
                <a:latin typeface="Abadi Extra Light" panose="020B0204020104020204" pitchFamily="34" charset="0"/>
              </a:rPr>
              <a:t>‖</a:t>
            </a:r>
            <a:r>
              <a:rPr lang="en-GB" sz="3600" dirty="0"/>
              <a:t> ar y cyflwyniad er mwyn casglu adborth ac ysgrifennu rhain ar y bwrdd gwyn (neu gyfateb)</a:t>
            </a:r>
          </a:p>
          <a:p>
            <a:pPr>
              <a:lnSpc>
                <a:spcPct val="170000"/>
              </a:lnSpc>
            </a:pPr>
            <a:r>
              <a:rPr lang="en-GB" sz="3600" dirty="0"/>
              <a:t>Mae’r cyflwyniad wedi ei recordio gyda llais ond os yw’n anodd cael y sain mae yna nodiadau i bob sleid fel bod arweinydd y dosbarth yn gallu cyflwyno’r darn.</a:t>
            </a:r>
          </a:p>
          <a:p>
            <a:pPr>
              <a:lnSpc>
                <a:spcPct val="170000"/>
              </a:lnSpc>
            </a:pPr>
            <a:r>
              <a:rPr lang="en-GB" sz="3600" dirty="0"/>
              <a:t>Noder, cyflwyniad byr i’r proffesiwn yw hwn. Nid yw’n mynd i ddyfnder ac fe anogir darpar fyfyrwyr i ymchwilio ymhellach i’r proffesiwn os am wneud cais i astudio yn y brifysgol. </a:t>
            </a:r>
          </a:p>
          <a:p>
            <a:pPr>
              <a:lnSpc>
                <a:spcPct val="170000"/>
              </a:lnSpc>
            </a:pPr>
            <a:r>
              <a:rPr lang="en-GB" sz="3600" dirty="0"/>
              <a:t>Mae labeli ar gyfer gweithgaredd 3 a 4 ar sleidiau 5 a 6. Dylid argraffu rhain a’u torri allan ar gyfer pob grŵp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396309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B5439-1243-69BE-5CE7-F3799922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Sut y gallwch </a:t>
            </a:r>
            <a:r>
              <a:rPr lang="en-GB" sz="4000" b="1"/>
              <a:t>helpu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B78F-1631-2F9E-5C1D-C0669F709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GB" sz="2000" dirty="0"/>
              <a:t>Rhoi amser i rhywun gyfathrebu</a:t>
            </a:r>
            <a:endParaRPr lang="en-GB" sz="2000"/>
          </a:p>
          <a:p>
            <a:r>
              <a:rPr lang="en-GB" sz="2000" dirty="0"/>
              <a:t>Weithiau mae ysgrifennu prif air yn helpu dealltwriaeth</a:t>
            </a:r>
            <a:endParaRPr lang="en-GB" sz="2000"/>
          </a:p>
          <a:p>
            <a:r>
              <a:rPr lang="en-GB" sz="2000" dirty="0"/>
              <a:t>Mae rhai yn defnyddio teclyn cyfathrebu – </a:t>
            </a:r>
            <a:r>
              <a:rPr lang="en-GB" sz="2000"/>
              <a:t>dangoswch</a:t>
            </a:r>
            <a:r>
              <a:rPr lang="en-GB" sz="2000" dirty="0"/>
              <a:t> ddiddordeb yn hyn</a:t>
            </a:r>
            <a:endParaRPr lang="en-GB" sz="2000"/>
          </a:p>
          <a:p>
            <a:r>
              <a:rPr lang="en-GB" sz="2000" dirty="0"/>
              <a:t>Byddwch yn </a:t>
            </a:r>
            <a:r>
              <a:rPr lang="en-GB" sz="2000"/>
              <a:t>amyneddgar</a:t>
            </a:r>
            <a:r>
              <a:rPr lang="en-GB" sz="2000" dirty="0"/>
              <a:t> a </a:t>
            </a:r>
            <a:r>
              <a:rPr lang="en-GB" sz="2000"/>
              <a:t>charedig</a:t>
            </a:r>
            <a:r>
              <a:rPr lang="en-GB" sz="2000" dirty="0"/>
              <a:t> </a:t>
            </a:r>
            <a:endParaRPr lang="en-GB" sz="2000"/>
          </a:p>
          <a:p>
            <a:r>
              <a:rPr lang="en-GB" sz="2000" dirty="0"/>
              <a:t>Cymrwch y cyfle am unrhyw hyfforddiant sydd ar gael i ddysgu am gefnogi unigolion</a:t>
            </a:r>
            <a:endParaRPr lang="en-GB" sz="200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0C2A4-9A73-97F4-7F8B-3C5B7FB0F2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86" r="22287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81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413C3A-96A7-FCBE-FD62-D5C700572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Therapyddion Iaith </a:t>
            </a:r>
            <a:r>
              <a:rPr lang="en-GB" sz="4000" b="1"/>
              <a:t>a Lleferydd</a:t>
            </a:r>
            <a:r>
              <a:rPr lang="en-GB" sz="40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CE5EF-A39F-1E82-AF62-6D5D81C0B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/>
              <a:t>Mae ThILl yn arbenigo mewn asesu anghenion unigolion er mwyn eu cefnogi i gyfathrebu yn y ffordd orau.</a:t>
            </a:r>
          </a:p>
          <a:p>
            <a:pPr marL="0" indent="0">
              <a:buNone/>
            </a:pPr>
            <a:r>
              <a:rPr lang="en-GB" sz="1900"/>
              <a:t>Mae ThILl yn gallu dylunio cynllun therapi neu addysgiadol ar gyfer unigolion fel bod eu sgiliau cyfathrebu yn cael eu cryfhau.</a:t>
            </a:r>
          </a:p>
          <a:p>
            <a:pPr marL="0" indent="0">
              <a:buNone/>
            </a:pPr>
            <a:r>
              <a:rPr lang="en-GB" sz="1900"/>
              <a:t>Mae gan ThILl ran bwysig mewn eirioli dros rai sydd ag anghenion cyfathrebu.</a:t>
            </a:r>
          </a:p>
          <a:p>
            <a:pPr marL="0" indent="0">
              <a:buNone/>
            </a:pPr>
            <a:r>
              <a:rPr lang="en-GB" sz="1900"/>
              <a:t>Gall mewnbwn ThILl fod dros dymor byr neu’n hir dymor – mae hyn yn ddibynnol ar anghenion yr unigolun a’r amcanion therapi.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012C2-EA3F-3009-586B-1CB23A0A90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62" r="16601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73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502432-9A4D-D399-95A2-0A3178B3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GB" sz="4000"/>
              <a:t>Pwysigrwydd y Gymraeg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79276-EF93-1E94-584F-A3D5AC441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GB" sz="1600"/>
              <a:t>Mae Llywodraeth Cymru wedi nodi bod unigolion sydd angen gwasanaethau Therapi Iaith a Lleferydd yn un o’r prif rai sydd angen darpariaeth drwy gyfrwng y Gymraeg.</a:t>
            </a:r>
          </a:p>
          <a:p>
            <a:r>
              <a:rPr lang="en-GB" sz="1600"/>
              <a:t>Mae cyfathrebu yn yr iaith sydd fwyaf cyfforddus i’r unigolyn yn bwysig. </a:t>
            </a:r>
          </a:p>
          <a:p>
            <a:r>
              <a:rPr lang="en-GB" sz="1600"/>
              <a:t>Mae gwaith ymchwil wedi dangos bod cael trafod anghenion iechyd drwy’r Gymraeg yn bwysig iawn i rai, ac mae’n effeithio eu profiad o dderbyn gwasanaeth iechyd.</a:t>
            </a:r>
          </a:p>
          <a:p>
            <a:r>
              <a:rPr lang="en-GB" sz="1600"/>
              <a:t>Mae angen therapyddion iaith a lleferydd sy’n siarad Cymraeg – </a:t>
            </a:r>
            <a:r>
              <a:rPr lang="en-GB" sz="1600" b="1"/>
              <a:t>bydda’n falch o dy allu i ddefnyddio’r iaith! </a:t>
            </a:r>
          </a:p>
          <a:p>
            <a:r>
              <a:rPr lang="en-GB" sz="1600" b="1"/>
              <a:t>Nid oes rhaid i dy Gymraeg fod yn ‘berffaith’ er mwyn ei ddefnyddio.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70AFED-75A9-FA96-A665-935B3A5203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1" r="928" b="-2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30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7B72C-661C-046E-5968-B9DDF2AF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 b="1"/>
              <a:t>Diwedd y sesiwn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65780-2916-6C7B-AFF0-BFB109379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900"/>
              <a:t>Erbyn diwedd y sesiwn dylech </a:t>
            </a:r>
          </a:p>
          <a:p>
            <a:pPr>
              <a:buFontTx/>
              <a:buChar char="-"/>
            </a:pPr>
            <a:r>
              <a:rPr lang="en-GB" sz="1900"/>
              <a:t>fod wedi dysgu am Therapi Iaith a Lleferydd</a:t>
            </a:r>
          </a:p>
          <a:p>
            <a:pPr>
              <a:buFontTx/>
              <a:buChar char="-"/>
            </a:pPr>
            <a:r>
              <a:rPr lang="en-GB" sz="1900"/>
              <a:t>fod wedi cynyddu eich dealltwriaeth o sut rydym yn cyfathrebu a gwerthfawrogi bod cyfathrebu yn broses cymhleth</a:t>
            </a:r>
          </a:p>
          <a:p>
            <a:pPr>
              <a:buFontTx/>
              <a:buChar char="-"/>
            </a:pPr>
            <a:r>
              <a:rPr lang="en-GB" sz="1900"/>
              <a:t>fod wedi meddwl am sut rydych chi’n ymateb i blentyn neu oedolyn gyda steil cyfathrebu sy’n wahanol i chi ac ystyried sut allwch chi eu cefnogi i llwyddo i gyfathrebu.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C3E2B6-4383-6963-3F9E-EE3C22A674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72" r="7427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84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D677-F2AD-6468-3513-394DFD1F4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982" y="3710613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 sz="3600" b="1" dirty="0"/>
              <a:t>Gwybodaeth bellach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F7D3-82E7-6074-4E06-607A3ACA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349" r="4508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A6AA-E1D9-3B14-84CE-62438658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7437" y="2817669"/>
            <a:ext cx="8134922" cy="3710603"/>
          </a:xfrm>
        </p:spPr>
        <p:txBody>
          <a:bodyPr anchor="ctr">
            <a:normAutofit/>
          </a:bodyPr>
          <a:lstStyle/>
          <a:p>
            <a:r>
              <a:rPr lang="en-GB" sz="2000" dirty="0"/>
              <a:t>Gwefan y Coleg Cymraeg Cenedlaethol; mae rhaglen ‘gweithwyr iechyd </a:t>
            </a:r>
            <a:r>
              <a:rPr lang="en-GB" sz="2000" dirty="0" err="1"/>
              <a:t>yfory</a:t>
            </a:r>
            <a:r>
              <a:rPr lang="en-GB" sz="2000" dirty="0"/>
              <a:t>’ yn rhoi cymorth gyda’r broses o geisio am le yn y brifysgol.</a:t>
            </a:r>
          </a:p>
          <a:p>
            <a:r>
              <a:rPr lang="en-GB" sz="2000" dirty="0"/>
              <a:t>Gwefan Coleg Brenhinol Therapyddion Iaith a Lleferydd: </a:t>
            </a:r>
            <a:r>
              <a:rPr lang="en-GB" sz="2000" b="1" dirty="0"/>
              <a:t>rcslt.org.uk</a:t>
            </a:r>
          </a:p>
          <a:p>
            <a:r>
              <a:rPr lang="en-GB" sz="2000" dirty="0"/>
              <a:t>Gwefan Prifysgol Metropolitan Caerdydd </a:t>
            </a:r>
            <a:r>
              <a:rPr lang="en-GB" sz="2000" b="1" dirty="0"/>
              <a:t>www.metcaerdydd.ac.uk</a:t>
            </a:r>
          </a:p>
          <a:p>
            <a:r>
              <a:rPr lang="en-GB" sz="2000" dirty="0"/>
              <a:t>Gwefan Prifysgol Wrecsam </a:t>
            </a:r>
            <a:r>
              <a:rPr lang="en-GB" sz="2000" b="1" dirty="0"/>
              <a:t>www.wrecsam.ac.uk</a:t>
            </a:r>
          </a:p>
          <a:p>
            <a:r>
              <a:rPr lang="en-GB" sz="2000" dirty="0"/>
              <a:t>Mae’n syniad da mynychu Diwrnod Agored y prifysgolion – mae dyddiadau ar eu gwefan</a:t>
            </a:r>
          </a:p>
        </p:txBody>
      </p:sp>
    </p:spTree>
    <p:extLst>
      <p:ext uri="{BB962C8B-B14F-4D97-AF65-F5344CB8AC3E}">
        <p14:creationId xmlns:p14="http://schemas.microsoft.com/office/powerpoint/2010/main" val="1149385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D7EFB60-97DD-195E-D22B-7913A1075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706" y="2253129"/>
            <a:ext cx="5542588" cy="202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1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C36D8-E441-83EE-24D6-CB1A9120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Amodau defnydd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E6298-93DF-B588-E16A-D15A0DF83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991" y="1690688"/>
            <a:ext cx="10515600" cy="46672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GB" dirty="0"/>
              <a:t>Datblygwyd yr adnodd hwn at ddiben addysgu a hyrwyddo proffesiwn therapi iaith a lleferydd gyda’r bwriad o’i ddefnyddio gan sefydliadau addysgol yn unig. </a:t>
            </a:r>
          </a:p>
          <a:p>
            <a:pPr>
              <a:lnSpc>
                <a:spcPct val="160000"/>
              </a:lnSpc>
            </a:pPr>
            <a:r>
              <a:rPr lang="en-GB" dirty="0"/>
              <a:t>Nid oes unrhyw gyngor ar gyfer diagnosis na thriniaeth yn y darn hwn ac ni ddylir defnyddio unrhyw ran o’r adnodd ar gyfer gwneud diagnosis o gyflwr meddygol neu yn ymwneud âg anghenion cyfathrebu. </a:t>
            </a:r>
          </a:p>
          <a:p>
            <a:pPr>
              <a:lnSpc>
                <a:spcPct val="160000"/>
              </a:lnSpc>
            </a:pPr>
            <a:r>
              <a:rPr lang="en-GB" dirty="0"/>
              <a:t>Ni ddylir addasu’r adnodd hwn heb ganiatâd yr awduron.</a:t>
            </a:r>
          </a:p>
          <a:p>
            <a:pPr>
              <a:lnSpc>
                <a:spcPct val="160000"/>
              </a:lnSpc>
            </a:pPr>
            <a:r>
              <a:rPr lang="en-GB" dirty="0"/>
              <a:t>Ni ddylir cyhoeddi’r adnodd hwn yn annibynnol o’r Coleg Cymraeg Cenedlaethol.</a:t>
            </a:r>
          </a:p>
          <a:p>
            <a:pPr>
              <a:lnSpc>
                <a:spcPct val="160000"/>
              </a:lnSpc>
            </a:pPr>
            <a:r>
              <a:rPr lang="en-GB" dirty="0"/>
              <a:t>Ni ddylir defnyddio’r cynnwys yn yr adnodd hwn tu draw i’w bwrpas gwreiddiol sef addysgu.</a:t>
            </a:r>
          </a:p>
          <a:p>
            <a:pPr>
              <a:lnSpc>
                <a:spcPct val="160000"/>
              </a:lnSpc>
            </a:pPr>
            <a:r>
              <a:rPr lang="en-GB" dirty="0"/>
              <a:t>Ni ddylir dyblygu’r sleidiau o’r adnodd hwn ar gyfer adnodd arall.</a:t>
            </a:r>
          </a:p>
        </p:txBody>
      </p:sp>
    </p:spTree>
    <p:extLst>
      <p:ext uri="{BB962C8B-B14F-4D97-AF65-F5344CB8AC3E}">
        <p14:creationId xmlns:p14="http://schemas.microsoft.com/office/powerpoint/2010/main" val="32977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1943" y="1485886"/>
            <a:ext cx="1648748" cy="400110"/>
          </a:xfrm>
          <a:custGeom>
            <a:avLst/>
            <a:gdLst>
              <a:gd name="connsiteX0" fmla="*/ 0 w 1648748"/>
              <a:gd name="connsiteY0" fmla="*/ 0 h 400110"/>
              <a:gd name="connsiteX1" fmla="*/ 1648748 w 1648748"/>
              <a:gd name="connsiteY1" fmla="*/ 0 h 400110"/>
              <a:gd name="connsiteX2" fmla="*/ 1648748 w 1648748"/>
              <a:gd name="connsiteY2" fmla="*/ 400110 h 400110"/>
              <a:gd name="connsiteX3" fmla="*/ 0 w 1648748"/>
              <a:gd name="connsiteY3" fmla="*/ 400110 h 400110"/>
              <a:gd name="connsiteX4" fmla="*/ 0 w 1648748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8748" h="400110" fill="none" extrusionOk="0">
                <a:moveTo>
                  <a:pt x="0" y="0"/>
                </a:moveTo>
                <a:cubicBezTo>
                  <a:pt x="171948" y="-68544"/>
                  <a:pt x="1361038" y="111470"/>
                  <a:pt x="1648748" y="0"/>
                </a:cubicBezTo>
                <a:cubicBezTo>
                  <a:pt x="1618680" y="106616"/>
                  <a:pt x="1630382" y="273015"/>
                  <a:pt x="1648748" y="400110"/>
                </a:cubicBezTo>
                <a:cubicBezTo>
                  <a:pt x="1293233" y="395532"/>
                  <a:pt x="361599" y="370508"/>
                  <a:pt x="0" y="400110"/>
                </a:cubicBezTo>
                <a:cubicBezTo>
                  <a:pt x="-9663" y="213304"/>
                  <a:pt x="-12643" y="188517"/>
                  <a:pt x="0" y="0"/>
                </a:cubicBezTo>
                <a:close/>
              </a:path>
              <a:path w="1648748" h="400110" stroke="0" extrusionOk="0">
                <a:moveTo>
                  <a:pt x="0" y="0"/>
                </a:moveTo>
                <a:cubicBezTo>
                  <a:pt x="398868" y="-138613"/>
                  <a:pt x="1044935" y="-8335"/>
                  <a:pt x="1648748" y="0"/>
                </a:cubicBezTo>
                <a:cubicBezTo>
                  <a:pt x="1672261" y="49621"/>
                  <a:pt x="1668696" y="239595"/>
                  <a:pt x="1648748" y="400110"/>
                </a:cubicBezTo>
                <a:cubicBezTo>
                  <a:pt x="1469290" y="440883"/>
                  <a:pt x="440845" y="420784"/>
                  <a:pt x="0" y="400110"/>
                </a:cubicBezTo>
                <a:cubicBezTo>
                  <a:pt x="-27962" y="351040"/>
                  <a:pt x="-30529" y="18296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7209139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Syniad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943" y="3085070"/>
            <a:ext cx="4218726" cy="400110"/>
          </a:xfrm>
          <a:custGeom>
            <a:avLst/>
            <a:gdLst>
              <a:gd name="connsiteX0" fmla="*/ 0 w 4218726"/>
              <a:gd name="connsiteY0" fmla="*/ 0 h 400110"/>
              <a:gd name="connsiteX1" fmla="*/ 527341 w 4218726"/>
              <a:gd name="connsiteY1" fmla="*/ 0 h 400110"/>
              <a:gd name="connsiteX2" fmla="*/ 970307 w 4218726"/>
              <a:gd name="connsiteY2" fmla="*/ 0 h 400110"/>
              <a:gd name="connsiteX3" fmla="*/ 1371086 w 4218726"/>
              <a:gd name="connsiteY3" fmla="*/ 0 h 400110"/>
              <a:gd name="connsiteX4" fmla="*/ 1898427 w 4218726"/>
              <a:gd name="connsiteY4" fmla="*/ 0 h 400110"/>
              <a:gd name="connsiteX5" fmla="*/ 2341393 w 4218726"/>
              <a:gd name="connsiteY5" fmla="*/ 0 h 400110"/>
              <a:gd name="connsiteX6" fmla="*/ 2910921 w 4218726"/>
              <a:gd name="connsiteY6" fmla="*/ 0 h 400110"/>
              <a:gd name="connsiteX7" fmla="*/ 3438262 w 4218726"/>
              <a:gd name="connsiteY7" fmla="*/ 0 h 400110"/>
              <a:gd name="connsiteX8" fmla="*/ 4218726 w 4218726"/>
              <a:gd name="connsiteY8" fmla="*/ 0 h 400110"/>
              <a:gd name="connsiteX9" fmla="*/ 4218726 w 4218726"/>
              <a:gd name="connsiteY9" fmla="*/ 400110 h 400110"/>
              <a:gd name="connsiteX10" fmla="*/ 3649198 w 4218726"/>
              <a:gd name="connsiteY10" fmla="*/ 400110 h 400110"/>
              <a:gd name="connsiteX11" fmla="*/ 3121857 w 4218726"/>
              <a:gd name="connsiteY11" fmla="*/ 400110 h 400110"/>
              <a:gd name="connsiteX12" fmla="*/ 2510142 w 4218726"/>
              <a:gd name="connsiteY12" fmla="*/ 400110 h 400110"/>
              <a:gd name="connsiteX13" fmla="*/ 1982801 w 4218726"/>
              <a:gd name="connsiteY13" fmla="*/ 400110 h 400110"/>
              <a:gd name="connsiteX14" fmla="*/ 1413273 w 4218726"/>
              <a:gd name="connsiteY14" fmla="*/ 400110 h 400110"/>
              <a:gd name="connsiteX15" fmla="*/ 970307 w 4218726"/>
              <a:gd name="connsiteY15" fmla="*/ 400110 h 400110"/>
              <a:gd name="connsiteX16" fmla="*/ 0 w 4218726"/>
              <a:gd name="connsiteY16" fmla="*/ 400110 h 400110"/>
              <a:gd name="connsiteX17" fmla="*/ 0 w 4218726"/>
              <a:gd name="connsiteY17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218726" h="400110" fill="none" extrusionOk="0">
                <a:moveTo>
                  <a:pt x="0" y="0"/>
                </a:moveTo>
                <a:cubicBezTo>
                  <a:pt x="244681" y="-29163"/>
                  <a:pt x="324680" y="42164"/>
                  <a:pt x="527341" y="0"/>
                </a:cubicBezTo>
                <a:cubicBezTo>
                  <a:pt x="730002" y="-42164"/>
                  <a:pt x="827253" y="28062"/>
                  <a:pt x="970307" y="0"/>
                </a:cubicBezTo>
                <a:cubicBezTo>
                  <a:pt x="1113361" y="-28062"/>
                  <a:pt x="1184238" y="10552"/>
                  <a:pt x="1371086" y="0"/>
                </a:cubicBezTo>
                <a:cubicBezTo>
                  <a:pt x="1557934" y="-10552"/>
                  <a:pt x="1776242" y="52456"/>
                  <a:pt x="1898427" y="0"/>
                </a:cubicBezTo>
                <a:cubicBezTo>
                  <a:pt x="2020612" y="-52456"/>
                  <a:pt x="2203022" y="3276"/>
                  <a:pt x="2341393" y="0"/>
                </a:cubicBezTo>
                <a:cubicBezTo>
                  <a:pt x="2479764" y="-3276"/>
                  <a:pt x="2789044" y="56445"/>
                  <a:pt x="2910921" y="0"/>
                </a:cubicBezTo>
                <a:cubicBezTo>
                  <a:pt x="3032798" y="-56445"/>
                  <a:pt x="3312969" y="33866"/>
                  <a:pt x="3438262" y="0"/>
                </a:cubicBezTo>
                <a:cubicBezTo>
                  <a:pt x="3563555" y="-33866"/>
                  <a:pt x="3991071" y="42821"/>
                  <a:pt x="4218726" y="0"/>
                </a:cubicBezTo>
                <a:cubicBezTo>
                  <a:pt x="4266220" y="192622"/>
                  <a:pt x="4176778" y="285946"/>
                  <a:pt x="4218726" y="400110"/>
                </a:cubicBezTo>
                <a:cubicBezTo>
                  <a:pt x="3998375" y="430660"/>
                  <a:pt x="3842951" y="334944"/>
                  <a:pt x="3649198" y="400110"/>
                </a:cubicBezTo>
                <a:cubicBezTo>
                  <a:pt x="3455445" y="465276"/>
                  <a:pt x="3372006" y="384105"/>
                  <a:pt x="3121857" y="400110"/>
                </a:cubicBezTo>
                <a:cubicBezTo>
                  <a:pt x="2871708" y="416115"/>
                  <a:pt x="2709879" y="336794"/>
                  <a:pt x="2510142" y="400110"/>
                </a:cubicBezTo>
                <a:cubicBezTo>
                  <a:pt x="2310406" y="463426"/>
                  <a:pt x="2185859" y="399609"/>
                  <a:pt x="1982801" y="400110"/>
                </a:cubicBezTo>
                <a:cubicBezTo>
                  <a:pt x="1779743" y="400611"/>
                  <a:pt x="1695971" y="386289"/>
                  <a:pt x="1413273" y="400110"/>
                </a:cubicBezTo>
                <a:cubicBezTo>
                  <a:pt x="1130575" y="413931"/>
                  <a:pt x="1099572" y="365989"/>
                  <a:pt x="970307" y="400110"/>
                </a:cubicBezTo>
                <a:cubicBezTo>
                  <a:pt x="841042" y="434231"/>
                  <a:pt x="215143" y="288633"/>
                  <a:pt x="0" y="400110"/>
                </a:cubicBezTo>
                <a:cubicBezTo>
                  <a:pt x="-14194" y="200490"/>
                  <a:pt x="18627" y="86692"/>
                  <a:pt x="0" y="0"/>
                </a:cubicBezTo>
                <a:close/>
              </a:path>
              <a:path w="4218726" h="400110" stroke="0" extrusionOk="0">
                <a:moveTo>
                  <a:pt x="0" y="0"/>
                </a:moveTo>
                <a:cubicBezTo>
                  <a:pt x="205288" y="-17014"/>
                  <a:pt x="341664" y="37026"/>
                  <a:pt x="611715" y="0"/>
                </a:cubicBezTo>
                <a:cubicBezTo>
                  <a:pt x="881767" y="-37026"/>
                  <a:pt x="923346" y="21889"/>
                  <a:pt x="1054682" y="0"/>
                </a:cubicBezTo>
                <a:cubicBezTo>
                  <a:pt x="1186018" y="-21889"/>
                  <a:pt x="1295819" y="50832"/>
                  <a:pt x="1497648" y="0"/>
                </a:cubicBezTo>
                <a:cubicBezTo>
                  <a:pt x="1699477" y="-50832"/>
                  <a:pt x="1915109" y="16313"/>
                  <a:pt x="2024988" y="0"/>
                </a:cubicBezTo>
                <a:cubicBezTo>
                  <a:pt x="2134867" y="-16313"/>
                  <a:pt x="2408813" y="49194"/>
                  <a:pt x="2510142" y="0"/>
                </a:cubicBezTo>
                <a:cubicBezTo>
                  <a:pt x="2611471" y="-49194"/>
                  <a:pt x="2996405" y="7442"/>
                  <a:pt x="3121857" y="0"/>
                </a:cubicBezTo>
                <a:cubicBezTo>
                  <a:pt x="3247310" y="-7442"/>
                  <a:pt x="3383209" y="4661"/>
                  <a:pt x="3522636" y="0"/>
                </a:cubicBezTo>
                <a:cubicBezTo>
                  <a:pt x="3662063" y="-4661"/>
                  <a:pt x="3964933" y="70692"/>
                  <a:pt x="4218726" y="0"/>
                </a:cubicBezTo>
                <a:cubicBezTo>
                  <a:pt x="4261350" y="175165"/>
                  <a:pt x="4183928" y="236710"/>
                  <a:pt x="4218726" y="400110"/>
                </a:cubicBezTo>
                <a:cubicBezTo>
                  <a:pt x="4000136" y="439327"/>
                  <a:pt x="3849481" y="397098"/>
                  <a:pt x="3607011" y="400110"/>
                </a:cubicBezTo>
                <a:cubicBezTo>
                  <a:pt x="3364541" y="403122"/>
                  <a:pt x="3238518" y="344606"/>
                  <a:pt x="2995295" y="400110"/>
                </a:cubicBezTo>
                <a:cubicBezTo>
                  <a:pt x="2752072" y="455614"/>
                  <a:pt x="2685889" y="381300"/>
                  <a:pt x="2425767" y="400110"/>
                </a:cubicBezTo>
                <a:cubicBezTo>
                  <a:pt x="2165645" y="418920"/>
                  <a:pt x="2105452" y="356953"/>
                  <a:pt x="2024988" y="400110"/>
                </a:cubicBezTo>
                <a:cubicBezTo>
                  <a:pt x="1944524" y="443267"/>
                  <a:pt x="1625872" y="334613"/>
                  <a:pt x="1455460" y="400110"/>
                </a:cubicBezTo>
                <a:cubicBezTo>
                  <a:pt x="1285048" y="465607"/>
                  <a:pt x="1108631" y="390692"/>
                  <a:pt x="885932" y="400110"/>
                </a:cubicBezTo>
                <a:cubicBezTo>
                  <a:pt x="663233" y="409528"/>
                  <a:pt x="393604" y="323250"/>
                  <a:pt x="0" y="400110"/>
                </a:cubicBezTo>
                <a:cubicBezTo>
                  <a:pt x="-25036" y="293383"/>
                  <a:pt x="43283" y="13085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1749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Dewis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strwythr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brawddeg = cystrawen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1943" y="3898007"/>
            <a:ext cx="2978226" cy="400110"/>
          </a:xfrm>
          <a:custGeom>
            <a:avLst/>
            <a:gdLst>
              <a:gd name="connsiteX0" fmla="*/ 0 w 2978226"/>
              <a:gd name="connsiteY0" fmla="*/ 0 h 400110"/>
              <a:gd name="connsiteX1" fmla="*/ 506298 w 2978226"/>
              <a:gd name="connsiteY1" fmla="*/ 0 h 400110"/>
              <a:gd name="connsiteX2" fmla="*/ 1042379 w 2978226"/>
              <a:gd name="connsiteY2" fmla="*/ 0 h 400110"/>
              <a:gd name="connsiteX3" fmla="*/ 1638024 w 2978226"/>
              <a:gd name="connsiteY3" fmla="*/ 0 h 400110"/>
              <a:gd name="connsiteX4" fmla="*/ 2293234 w 2978226"/>
              <a:gd name="connsiteY4" fmla="*/ 0 h 400110"/>
              <a:gd name="connsiteX5" fmla="*/ 2978226 w 2978226"/>
              <a:gd name="connsiteY5" fmla="*/ 0 h 400110"/>
              <a:gd name="connsiteX6" fmla="*/ 2978226 w 2978226"/>
              <a:gd name="connsiteY6" fmla="*/ 400110 h 400110"/>
              <a:gd name="connsiteX7" fmla="*/ 2323016 w 2978226"/>
              <a:gd name="connsiteY7" fmla="*/ 400110 h 400110"/>
              <a:gd name="connsiteX8" fmla="*/ 1727371 w 2978226"/>
              <a:gd name="connsiteY8" fmla="*/ 400110 h 400110"/>
              <a:gd name="connsiteX9" fmla="*/ 1131726 w 2978226"/>
              <a:gd name="connsiteY9" fmla="*/ 400110 h 400110"/>
              <a:gd name="connsiteX10" fmla="*/ 0 w 2978226"/>
              <a:gd name="connsiteY10" fmla="*/ 400110 h 400110"/>
              <a:gd name="connsiteX11" fmla="*/ 0 w 2978226"/>
              <a:gd name="connsiteY1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78226" h="400110" fill="none" extrusionOk="0">
                <a:moveTo>
                  <a:pt x="0" y="0"/>
                </a:moveTo>
                <a:cubicBezTo>
                  <a:pt x="173458" y="-11021"/>
                  <a:pt x="361440" y="44891"/>
                  <a:pt x="506298" y="0"/>
                </a:cubicBezTo>
                <a:cubicBezTo>
                  <a:pt x="651156" y="-44891"/>
                  <a:pt x="874968" y="45874"/>
                  <a:pt x="1042379" y="0"/>
                </a:cubicBezTo>
                <a:cubicBezTo>
                  <a:pt x="1209790" y="-45874"/>
                  <a:pt x="1454777" y="13874"/>
                  <a:pt x="1638024" y="0"/>
                </a:cubicBezTo>
                <a:cubicBezTo>
                  <a:pt x="1821271" y="-13874"/>
                  <a:pt x="2085642" y="40389"/>
                  <a:pt x="2293234" y="0"/>
                </a:cubicBezTo>
                <a:cubicBezTo>
                  <a:pt x="2500826" y="-40389"/>
                  <a:pt x="2778347" y="79651"/>
                  <a:pt x="2978226" y="0"/>
                </a:cubicBezTo>
                <a:cubicBezTo>
                  <a:pt x="3005296" y="103918"/>
                  <a:pt x="2934354" y="298030"/>
                  <a:pt x="2978226" y="400110"/>
                </a:cubicBezTo>
                <a:cubicBezTo>
                  <a:pt x="2831081" y="477206"/>
                  <a:pt x="2455525" y="344503"/>
                  <a:pt x="2323016" y="400110"/>
                </a:cubicBezTo>
                <a:cubicBezTo>
                  <a:pt x="2190507" y="455717"/>
                  <a:pt x="1918389" y="333434"/>
                  <a:pt x="1727371" y="400110"/>
                </a:cubicBezTo>
                <a:cubicBezTo>
                  <a:pt x="1536353" y="466786"/>
                  <a:pt x="1251372" y="336631"/>
                  <a:pt x="1131726" y="400110"/>
                </a:cubicBezTo>
                <a:cubicBezTo>
                  <a:pt x="1012080" y="463589"/>
                  <a:pt x="371544" y="284558"/>
                  <a:pt x="0" y="400110"/>
                </a:cubicBezTo>
                <a:cubicBezTo>
                  <a:pt x="-22713" y="309003"/>
                  <a:pt x="12357" y="113217"/>
                  <a:pt x="0" y="0"/>
                </a:cubicBezTo>
                <a:close/>
              </a:path>
              <a:path w="2978226" h="400110" stroke="0" extrusionOk="0">
                <a:moveTo>
                  <a:pt x="0" y="0"/>
                </a:moveTo>
                <a:cubicBezTo>
                  <a:pt x="144431" y="-33118"/>
                  <a:pt x="412869" y="27727"/>
                  <a:pt x="536081" y="0"/>
                </a:cubicBezTo>
                <a:cubicBezTo>
                  <a:pt x="659293" y="-27727"/>
                  <a:pt x="1008191" y="40030"/>
                  <a:pt x="1161508" y="0"/>
                </a:cubicBezTo>
                <a:cubicBezTo>
                  <a:pt x="1314825" y="-40030"/>
                  <a:pt x="1446821" y="27420"/>
                  <a:pt x="1727371" y="0"/>
                </a:cubicBezTo>
                <a:cubicBezTo>
                  <a:pt x="2007921" y="-27420"/>
                  <a:pt x="2022319" y="22597"/>
                  <a:pt x="2293234" y="0"/>
                </a:cubicBezTo>
                <a:cubicBezTo>
                  <a:pt x="2564149" y="-22597"/>
                  <a:pt x="2736459" y="4878"/>
                  <a:pt x="2978226" y="0"/>
                </a:cubicBezTo>
                <a:cubicBezTo>
                  <a:pt x="3019510" y="197653"/>
                  <a:pt x="2975325" y="215158"/>
                  <a:pt x="2978226" y="400110"/>
                </a:cubicBezTo>
                <a:cubicBezTo>
                  <a:pt x="2779687" y="411930"/>
                  <a:pt x="2505746" y="370211"/>
                  <a:pt x="2382581" y="400110"/>
                </a:cubicBezTo>
                <a:cubicBezTo>
                  <a:pt x="2259417" y="430009"/>
                  <a:pt x="2005035" y="397728"/>
                  <a:pt x="1876282" y="400110"/>
                </a:cubicBezTo>
                <a:cubicBezTo>
                  <a:pt x="1747529" y="402492"/>
                  <a:pt x="1410170" y="365198"/>
                  <a:pt x="1280637" y="400110"/>
                </a:cubicBezTo>
                <a:cubicBezTo>
                  <a:pt x="1151105" y="435022"/>
                  <a:pt x="805885" y="355812"/>
                  <a:pt x="684992" y="400110"/>
                </a:cubicBezTo>
                <a:cubicBezTo>
                  <a:pt x="564099" y="444408"/>
                  <a:pt x="145906" y="345307"/>
                  <a:pt x="0" y="400110"/>
                </a:cubicBezTo>
                <a:cubicBezTo>
                  <a:pt x="-44973" y="289416"/>
                  <a:pt x="37388" y="1370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990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Dewis y seiniau= ffonoleg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953" y="4710943"/>
            <a:ext cx="4634711" cy="400110"/>
          </a:xfrm>
          <a:custGeom>
            <a:avLst/>
            <a:gdLst>
              <a:gd name="connsiteX0" fmla="*/ 0 w 4634711"/>
              <a:gd name="connsiteY0" fmla="*/ 0 h 400110"/>
              <a:gd name="connsiteX1" fmla="*/ 672033 w 4634711"/>
              <a:gd name="connsiteY1" fmla="*/ 0 h 400110"/>
              <a:gd name="connsiteX2" fmla="*/ 1158678 w 4634711"/>
              <a:gd name="connsiteY2" fmla="*/ 0 h 400110"/>
              <a:gd name="connsiteX3" fmla="*/ 1784364 w 4634711"/>
              <a:gd name="connsiteY3" fmla="*/ 0 h 400110"/>
              <a:gd name="connsiteX4" fmla="*/ 2271008 w 4634711"/>
              <a:gd name="connsiteY4" fmla="*/ 0 h 400110"/>
              <a:gd name="connsiteX5" fmla="*/ 2711306 w 4634711"/>
              <a:gd name="connsiteY5" fmla="*/ 0 h 400110"/>
              <a:gd name="connsiteX6" fmla="*/ 3197951 w 4634711"/>
              <a:gd name="connsiteY6" fmla="*/ 0 h 400110"/>
              <a:gd name="connsiteX7" fmla="*/ 3638248 w 4634711"/>
              <a:gd name="connsiteY7" fmla="*/ 0 h 400110"/>
              <a:gd name="connsiteX8" fmla="*/ 4634711 w 4634711"/>
              <a:gd name="connsiteY8" fmla="*/ 0 h 400110"/>
              <a:gd name="connsiteX9" fmla="*/ 4634711 w 4634711"/>
              <a:gd name="connsiteY9" fmla="*/ 400110 h 400110"/>
              <a:gd name="connsiteX10" fmla="*/ 4009025 w 4634711"/>
              <a:gd name="connsiteY10" fmla="*/ 400110 h 400110"/>
              <a:gd name="connsiteX11" fmla="*/ 3336992 w 4634711"/>
              <a:gd name="connsiteY11" fmla="*/ 400110 h 400110"/>
              <a:gd name="connsiteX12" fmla="*/ 2757653 w 4634711"/>
              <a:gd name="connsiteY12" fmla="*/ 400110 h 400110"/>
              <a:gd name="connsiteX13" fmla="*/ 2271008 w 4634711"/>
              <a:gd name="connsiteY13" fmla="*/ 400110 h 400110"/>
              <a:gd name="connsiteX14" fmla="*/ 1645322 w 4634711"/>
              <a:gd name="connsiteY14" fmla="*/ 400110 h 400110"/>
              <a:gd name="connsiteX15" fmla="*/ 1065984 w 4634711"/>
              <a:gd name="connsiteY15" fmla="*/ 400110 h 400110"/>
              <a:gd name="connsiteX16" fmla="*/ 0 w 4634711"/>
              <a:gd name="connsiteY16" fmla="*/ 400110 h 400110"/>
              <a:gd name="connsiteX17" fmla="*/ 0 w 4634711"/>
              <a:gd name="connsiteY17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634711" h="400110" fill="none" extrusionOk="0">
                <a:moveTo>
                  <a:pt x="0" y="0"/>
                </a:moveTo>
                <a:cubicBezTo>
                  <a:pt x="158074" y="-27624"/>
                  <a:pt x="414339" y="62938"/>
                  <a:pt x="672033" y="0"/>
                </a:cubicBezTo>
                <a:cubicBezTo>
                  <a:pt x="929727" y="-62938"/>
                  <a:pt x="1033712" y="4157"/>
                  <a:pt x="1158678" y="0"/>
                </a:cubicBezTo>
                <a:cubicBezTo>
                  <a:pt x="1283645" y="-4157"/>
                  <a:pt x="1587790" y="38018"/>
                  <a:pt x="1784364" y="0"/>
                </a:cubicBezTo>
                <a:cubicBezTo>
                  <a:pt x="1980938" y="-38018"/>
                  <a:pt x="2142684" y="41459"/>
                  <a:pt x="2271008" y="0"/>
                </a:cubicBezTo>
                <a:cubicBezTo>
                  <a:pt x="2399332" y="-41459"/>
                  <a:pt x="2492614" y="16821"/>
                  <a:pt x="2711306" y="0"/>
                </a:cubicBezTo>
                <a:cubicBezTo>
                  <a:pt x="2929998" y="-16821"/>
                  <a:pt x="3071912" y="33923"/>
                  <a:pt x="3197951" y="0"/>
                </a:cubicBezTo>
                <a:cubicBezTo>
                  <a:pt x="3323991" y="-33923"/>
                  <a:pt x="3430225" y="12210"/>
                  <a:pt x="3638248" y="0"/>
                </a:cubicBezTo>
                <a:cubicBezTo>
                  <a:pt x="3846271" y="-12210"/>
                  <a:pt x="4270209" y="76031"/>
                  <a:pt x="4634711" y="0"/>
                </a:cubicBezTo>
                <a:cubicBezTo>
                  <a:pt x="4676795" y="113668"/>
                  <a:pt x="4617306" y="246173"/>
                  <a:pt x="4634711" y="400110"/>
                </a:cubicBezTo>
                <a:cubicBezTo>
                  <a:pt x="4451904" y="468331"/>
                  <a:pt x="4300897" y="349525"/>
                  <a:pt x="4009025" y="400110"/>
                </a:cubicBezTo>
                <a:cubicBezTo>
                  <a:pt x="3717153" y="450695"/>
                  <a:pt x="3523987" y="342388"/>
                  <a:pt x="3336992" y="400110"/>
                </a:cubicBezTo>
                <a:cubicBezTo>
                  <a:pt x="3149997" y="457832"/>
                  <a:pt x="2948479" y="344288"/>
                  <a:pt x="2757653" y="400110"/>
                </a:cubicBezTo>
                <a:cubicBezTo>
                  <a:pt x="2566827" y="455932"/>
                  <a:pt x="2396596" y="373780"/>
                  <a:pt x="2271008" y="400110"/>
                </a:cubicBezTo>
                <a:cubicBezTo>
                  <a:pt x="2145421" y="426440"/>
                  <a:pt x="1789455" y="342678"/>
                  <a:pt x="1645322" y="400110"/>
                </a:cubicBezTo>
                <a:cubicBezTo>
                  <a:pt x="1501189" y="457542"/>
                  <a:pt x="1182876" y="345212"/>
                  <a:pt x="1065984" y="400110"/>
                </a:cubicBezTo>
                <a:cubicBezTo>
                  <a:pt x="949092" y="455008"/>
                  <a:pt x="259628" y="312507"/>
                  <a:pt x="0" y="400110"/>
                </a:cubicBezTo>
                <a:cubicBezTo>
                  <a:pt x="-14522" y="252862"/>
                  <a:pt x="42114" y="188738"/>
                  <a:pt x="0" y="0"/>
                </a:cubicBezTo>
                <a:close/>
              </a:path>
              <a:path w="4634711" h="400110" stroke="0" extrusionOk="0">
                <a:moveTo>
                  <a:pt x="0" y="0"/>
                </a:moveTo>
                <a:cubicBezTo>
                  <a:pt x="180132" y="-5146"/>
                  <a:pt x="362104" y="13235"/>
                  <a:pt x="486645" y="0"/>
                </a:cubicBezTo>
                <a:cubicBezTo>
                  <a:pt x="611186" y="-13235"/>
                  <a:pt x="1008882" y="55530"/>
                  <a:pt x="1158678" y="0"/>
                </a:cubicBezTo>
                <a:cubicBezTo>
                  <a:pt x="1308474" y="-55530"/>
                  <a:pt x="1512439" y="41078"/>
                  <a:pt x="1738017" y="0"/>
                </a:cubicBezTo>
                <a:cubicBezTo>
                  <a:pt x="1963595" y="-41078"/>
                  <a:pt x="2016675" y="12711"/>
                  <a:pt x="2271008" y="0"/>
                </a:cubicBezTo>
                <a:cubicBezTo>
                  <a:pt x="2525341" y="-12711"/>
                  <a:pt x="2638544" y="11559"/>
                  <a:pt x="2896694" y="0"/>
                </a:cubicBezTo>
                <a:cubicBezTo>
                  <a:pt x="3154844" y="-11559"/>
                  <a:pt x="3265930" y="164"/>
                  <a:pt x="3522380" y="0"/>
                </a:cubicBezTo>
                <a:cubicBezTo>
                  <a:pt x="3778830" y="-164"/>
                  <a:pt x="3961009" y="32427"/>
                  <a:pt x="4101719" y="0"/>
                </a:cubicBezTo>
                <a:cubicBezTo>
                  <a:pt x="4242429" y="-32427"/>
                  <a:pt x="4405409" y="50600"/>
                  <a:pt x="4634711" y="0"/>
                </a:cubicBezTo>
                <a:cubicBezTo>
                  <a:pt x="4673476" y="86035"/>
                  <a:pt x="4628181" y="212430"/>
                  <a:pt x="4634711" y="400110"/>
                </a:cubicBezTo>
                <a:cubicBezTo>
                  <a:pt x="4411949" y="429366"/>
                  <a:pt x="4163979" y="326542"/>
                  <a:pt x="3962678" y="400110"/>
                </a:cubicBezTo>
                <a:cubicBezTo>
                  <a:pt x="3761377" y="473678"/>
                  <a:pt x="3663086" y="353860"/>
                  <a:pt x="3383339" y="400110"/>
                </a:cubicBezTo>
                <a:cubicBezTo>
                  <a:pt x="3103592" y="446360"/>
                  <a:pt x="2886237" y="393319"/>
                  <a:pt x="2711306" y="400110"/>
                </a:cubicBezTo>
                <a:cubicBezTo>
                  <a:pt x="2536375" y="406901"/>
                  <a:pt x="2376537" y="329674"/>
                  <a:pt x="2085620" y="400110"/>
                </a:cubicBezTo>
                <a:cubicBezTo>
                  <a:pt x="1794703" y="470546"/>
                  <a:pt x="1604123" y="330829"/>
                  <a:pt x="1413587" y="400110"/>
                </a:cubicBezTo>
                <a:cubicBezTo>
                  <a:pt x="1223051" y="469391"/>
                  <a:pt x="944406" y="399073"/>
                  <a:pt x="787901" y="400110"/>
                </a:cubicBezTo>
                <a:cubicBezTo>
                  <a:pt x="631396" y="401147"/>
                  <a:pt x="376360" y="351508"/>
                  <a:pt x="0" y="400110"/>
                </a:cubicBezTo>
                <a:cubicBezTo>
                  <a:pt x="-23640" y="238694"/>
                  <a:pt x="32191" y="15543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6823269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Cydgysylltu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cyfarwyddiadau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cyhyrau’r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geg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9642" y="1485886"/>
            <a:ext cx="2053446" cy="400110"/>
          </a:xfrm>
          <a:custGeom>
            <a:avLst/>
            <a:gdLst>
              <a:gd name="connsiteX0" fmla="*/ 0 w 2053446"/>
              <a:gd name="connsiteY0" fmla="*/ 0 h 400110"/>
              <a:gd name="connsiteX1" fmla="*/ 513362 w 2053446"/>
              <a:gd name="connsiteY1" fmla="*/ 0 h 400110"/>
              <a:gd name="connsiteX2" fmla="*/ 1067792 w 2053446"/>
              <a:gd name="connsiteY2" fmla="*/ 0 h 400110"/>
              <a:gd name="connsiteX3" fmla="*/ 2053446 w 2053446"/>
              <a:gd name="connsiteY3" fmla="*/ 0 h 400110"/>
              <a:gd name="connsiteX4" fmla="*/ 2053446 w 2053446"/>
              <a:gd name="connsiteY4" fmla="*/ 400110 h 400110"/>
              <a:gd name="connsiteX5" fmla="*/ 1540085 w 2053446"/>
              <a:gd name="connsiteY5" fmla="*/ 400110 h 400110"/>
              <a:gd name="connsiteX6" fmla="*/ 1006189 w 2053446"/>
              <a:gd name="connsiteY6" fmla="*/ 400110 h 400110"/>
              <a:gd name="connsiteX7" fmla="*/ 451758 w 2053446"/>
              <a:gd name="connsiteY7" fmla="*/ 400110 h 400110"/>
              <a:gd name="connsiteX8" fmla="*/ 0 w 2053446"/>
              <a:gd name="connsiteY8" fmla="*/ 400110 h 400110"/>
              <a:gd name="connsiteX9" fmla="*/ 0 w 2053446"/>
              <a:gd name="connsiteY9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3446" h="400110" fill="none" extrusionOk="0">
                <a:moveTo>
                  <a:pt x="0" y="0"/>
                </a:moveTo>
                <a:cubicBezTo>
                  <a:pt x="221954" y="-39824"/>
                  <a:pt x="277564" y="40468"/>
                  <a:pt x="513362" y="0"/>
                </a:cubicBezTo>
                <a:cubicBezTo>
                  <a:pt x="749160" y="-40468"/>
                  <a:pt x="870681" y="13727"/>
                  <a:pt x="1067792" y="0"/>
                </a:cubicBezTo>
                <a:cubicBezTo>
                  <a:pt x="1264903" y="-13727"/>
                  <a:pt x="1766715" y="99900"/>
                  <a:pt x="2053446" y="0"/>
                </a:cubicBezTo>
                <a:cubicBezTo>
                  <a:pt x="2092576" y="136839"/>
                  <a:pt x="2039037" y="222729"/>
                  <a:pt x="2053446" y="400110"/>
                </a:cubicBezTo>
                <a:cubicBezTo>
                  <a:pt x="1945174" y="419315"/>
                  <a:pt x="1658652" y="378768"/>
                  <a:pt x="1540085" y="400110"/>
                </a:cubicBezTo>
                <a:cubicBezTo>
                  <a:pt x="1421518" y="421452"/>
                  <a:pt x="1117472" y="387135"/>
                  <a:pt x="1006189" y="400110"/>
                </a:cubicBezTo>
                <a:cubicBezTo>
                  <a:pt x="894906" y="413085"/>
                  <a:pt x="649998" y="343666"/>
                  <a:pt x="451758" y="400110"/>
                </a:cubicBezTo>
                <a:cubicBezTo>
                  <a:pt x="253518" y="456554"/>
                  <a:pt x="178748" y="349727"/>
                  <a:pt x="0" y="400110"/>
                </a:cubicBezTo>
                <a:cubicBezTo>
                  <a:pt x="-30622" y="223293"/>
                  <a:pt x="25061" y="176290"/>
                  <a:pt x="0" y="0"/>
                </a:cubicBezTo>
                <a:close/>
              </a:path>
              <a:path w="2053446" h="400110" stroke="0" extrusionOk="0">
                <a:moveTo>
                  <a:pt x="0" y="0"/>
                </a:moveTo>
                <a:cubicBezTo>
                  <a:pt x="158837" y="-50650"/>
                  <a:pt x="332816" y="23267"/>
                  <a:pt x="492827" y="0"/>
                </a:cubicBezTo>
                <a:cubicBezTo>
                  <a:pt x="652838" y="-23267"/>
                  <a:pt x="890776" y="17466"/>
                  <a:pt x="1026723" y="0"/>
                </a:cubicBezTo>
                <a:cubicBezTo>
                  <a:pt x="1162670" y="-17466"/>
                  <a:pt x="1312388" y="37947"/>
                  <a:pt x="1499016" y="0"/>
                </a:cubicBezTo>
                <a:cubicBezTo>
                  <a:pt x="1685644" y="-37947"/>
                  <a:pt x="1942216" y="66168"/>
                  <a:pt x="2053446" y="0"/>
                </a:cubicBezTo>
                <a:cubicBezTo>
                  <a:pt x="2076807" y="87122"/>
                  <a:pt x="2029791" y="308292"/>
                  <a:pt x="2053446" y="400110"/>
                </a:cubicBezTo>
                <a:cubicBezTo>
                  <a:pt x="1901116" y="453546"/>
                  <a:pt x="1740704" y="384926"/>
                  <a:pt x="1581153" y="400110"/>
                </a:cubicBezTo>
                <a:cubicBezTo>
                  <a:pt x="1421602" y="415294"/>
                  <a:pt x="1337995" y="367734"/>
                  <a:pt x="1108861" y="400110"/>
                </a:cubicBezTo>
                <a:cubicBezTo>
                  <a:pt x="879727" y="432486"/>
                  <a:pt x="781820" y="359455"/>
                  <a:pt x="636568" y="400110"/>
                </a:cubicBezTo>
                <a:cubicBezTo>
                  <a:pt x="491316" y="440765"/>
                  <a:pt x="217944" y="337283"/>
                  <a:pt x="0" y="400110"/>
                </a:cubicBezTo>
                <a:cubicBezTo>
                  <a:pt x="-22158" y="305416"/>
                  <a:pt x="30243" y="1087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8253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Ynganu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seiniau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59642" y="3043365"/>
            <a:ext cx="2894702" cy="400110"/>
          </a:xfrm>
          <a:custGeom>
            <a:avLst/>
            <a:gdLst>
              <a:gd name="connsiteX0" fmla="*/ 0 w 2894702"/>
              <a:gd name="connsiteY0" fmla="*/ 0 h 400110"/>
              <a:gd name="connsiteX1" fmla="*/ 492099 w 2894702"/>
              <a:gd name="connsiteY1" fmla="*/ 0 h 400110"/>
              <a:gd name="connsiteX2" fmla="*/ 1013146 w 2894702"/>
              <a:gd name="connsiteY2" fmla="*/ 0 h 400110"/>
              <a:gd name="connsiteX3" fmla="*/ 1592086 w 2894702"/>
              <a:gd name="connsiteY3" fmla="*/ 0 h 400110"/>
              <a:gd name="connsiteX4" fmla="*/ 2228921 w 2894702"/>
              <a:gd name="connsiteY4" fmla="*/ 0 h 400110"/>
              <a:gd name="connsiteX5" fmla="*/ 2894702 w 2894702"/>
              <a:gd name="connsiteY5" fmla="*/ 0 h 400110"/>
              <a:gd name="connsiteX6" fmla="*/ 2894702 w 2894702"/>
              <a:gd name="connsiteY6" fmla="*/ 400110 h 400110"/>
              <a:gd name="connsiteX7" fmla="*/ 2257868 w 2894702"/>
              <a:gd name="connsiteY7" fmla="*/ 400110 h 400110"/>
              <a:gd name="connsiteX8" fmla="*/ 1678927 w 2894702"/>
              <a:gd name="connsiteY8" fmla="*/ 400110 h 400110"/>
              <a:gd name="connsiteX9" fmla="*/ 1099987 w 2894702"/>
              <a:gd name="connsiteY9" fmla="*/ 400110 h 400110"/>
              <a:gd name="connsiteX10" fmla="*/ 0 w 2894702"/>
              <a:gd name="connsiteY10" fmla="*/ 400110 h 400110"/>
              <a:gd name="connsiteX11" fmla="*/ 0 w 2894702"/>
              <a:gd name="connsiteY11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4702" h="400110" fill="none" extrusionOk="0">
                <a:moveTo>
                  <a:pt x="0" y="0"/>
                </a:moveTo>
                <a:cubicBezTo>
                  <a:pt x="243090" y="-7542"/>
                  <a:pt x="254149" y="37926"/>
                  <a:pt x="492099" y="0"/>
                </a:cubicBezTo>
                <a:cubicBezTo>
                  <a:pt x="730049" y="-37926"/>
                  <a:pt x="759110" y="56399"/>
                  <a:pt x="1013146" y="0"/>
                </a:cubicBezTo>
                <a:cubicBezTo>
                  <a:pt x="1267182" y="-56399"/>
                  <a:pt x="1420737" y="4110"/>
                  <a:pt x="1592086" y="0"/>
                </a:cubicBezTo>
                <a:cubicBezTo>
                  <a:pt x="1763435" y="-4110"/>
                  <a:pt x="1944107" y="67381"/>
                  <a:pt x="2228921" y="0"/>
                </a:cubicBezTo>
                <a:cubicBezTo>
                  <a:pt x="2513736" y="-67381"/>
                  <a:pt x="2578315" y="5622"/>
                  <a:pt x="2894702" y="0"/>
                </a:cubicBezTo>
                <a:cubicBezTo>
                  <a:pt x="2921772" y="103918"/>
                  <a:pt x="2850830" y="298030"/>
                  <a:pt x="2894702" y="400110"/>
                </a:cubicBezTo>
                <a:cubicBezTo>
                  <a:pt x="2644614" y="426903"/>
                  <a:pt x="2508915" y="333428"/>
                  <a:pt x="2257868" y="400110"/>
                </a:cubicBezTo>
                <a:cubicBezTo>
                  <a:pt x="2006821" y="466792"/>
                  <a:pt x="1813245" y="384278"/>
                  <a:pt x="1678927" y="400110"/>
                </a:cubicBezTo>
                <a:cubicBezTo>
                  <a:pt x="1544609" y="415942"/>
                  <a:pt x="1260821" y="352515"/>
                  <a:pt x="1099987" y="400110"/>
                </a:cubicBezTo>
                <a:cubicBezTo>
                  <a:pt x="939153" y="447705"/>
                  <a:pt x="467509" y="297009"/>
                  <a:pt x="0" y="400110"/>
                </a:cubicBezTo>
                <a:cubicBezTo>
                  <a:pt x="-22713" y="309003"/>
                  <a:pt x="12357" y="113217"/>
                  <a:pt x="0" y="0"/>
                </a:cubicBezTo>
                <a:close/>
              </a:path>
              <a:path w="2894702" h="400110" stroke="0" extrusionOk="0">
                <a:moveTo>
                  <a:pt x="0" y="0"/>
                </a:moveTo>
                <a:cubicBezTo>
                  <a:pt x="183454" y="-24180"/>
                  <a:pt x="304965" y="22138"/>
                  <a:pt x="521046" y="0"/>
                </a:cubicBezTo>
                <a:cubicBezTo>
                  <a:pt x="737127" y="-22138"/>
                  <a:pt x="936612" y="58903"/>
                  <a:pt x="1128934" y="0"/>
                </a:cubicBezTo>
                <a:cubicBezTo>
                  <a:pt x="1321256" y="-58903"/>
                  <a:pt x="1495219" y="32671"/>
                  <a:pt x="1678927" y="0"/>
                </a:cubicBezTo>
                <a:cubicBezTo>
                  <a:pt x="1862635" y="-32671"/>
                  <a:pt x="1996724" y="58138"/>
                  <a:pt x="2228921" y="0"/>
                </a:cubicBezTo>
                <a:cubicBezTo>
                  <a:pt x="2461118" y="-58138"/>
                  <a:pt x="2610045" y="24942"/>
                  <a:pt x="2894702" y="0"/>
                </a:cubicBezTo>
                <a:cubicBezTo>
                  <a:pt x="2935986" y="197653"/>
                  <a:pt x="2891801" y="215158"/>
                  <a:pt x="2894702" y="400110"/>
                </a:cubicBezTo>
                <a:cubicBezTo>
                  <a:pt x="2651603" y="416700"/>
                  <a:pt x="2532831" y="382361"/>
                  <a:pt x="2315762" y="400110"/>
                </a:cubicBezTo>
                <a:cubicBezTo>
                  <a:pt x="2098693" y="417859"/>
                  <a:pt x="1942440" y="372522"/>
                  <a:pt x="1823662" y="400110"/>
                </a:cubicBezTo>
                <a:cubicBezTo>
                  <a:pt x="1704884" y="427698"/>
                  <a:pt x="1394288" y="361995"/>
                  <a:pt x="1244722" y="400110"/>
                </a:cubicBezTo>
                <a:cubicBezTo>
                  <a:pt x="1095156" y="438225"/>
                  <a:pt x="848976" y="395619"/>
                  <a:pt x="665781" y="400110"/>
                </a:cubicBezTo>
                <a:cubicBezTo>
                  <a:pt x="482586" y="404601"/>
                  <a:pt x="231679" y="328209"/>
                  <a:pt x="0" y="400110"/>
                </a:cubicBezTo>
                <a:cubicBezTo>
                  <a:pt x="-44973" y="289416"/>
                  <a:pt x="37388" y="1370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990847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Siarad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yn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rhugl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033" y="2167492"/>
            <a:ext cx="3655365" cy="461665"/>
          </a:xfrm>
          <a:custGeom>
            <a:avLst/>
            <a:gdLst>
              <a:gd name="connsiteX0" fmla="*/ 0 w 3655365"/>
              <a:gd name="connsiteY0" fmla="*/ 0 h 461665"/>
              <a:gd name="connsiteX1" fmla="*/ 558749 w 3655365"/>
              <a:gd name="connsiteY1" fmla="*/ 0 h 461665"/>
              <a:gd name="connsiteX2" fmla="*/ 1007836 w 3655365"/>
              <a:gd name="connsiteY2" fmla="*/ 0 h 461665"/>
              <a:gd name="connsiteX3" fmla="*/ 1493478 w 3655365"/>
              <a:gd name="connsiteY3" fmla="*/ 0 h 461665"/>
              <a:gd name="connsiteX4" fmla="*/ 2015673 w 3655365"/>
              <a:gd name="connsiteY4" fmla="*/ 0 h 461665"/>
              <a:gd name="connsiteX5" fmla="*/ 2574421 w 3655365"/>
              <a:gd name="connsiteY5" fmla="*/ 0 h 461665"/>
              <a:gd name="connsiteX6" fmla="*/ 3060063 w 3655365"/>
              <a:gd name="connsiteY6" fmla="*/ 0 h 461665"/>
              <a:gd name="connsiteX7" fmla="*/ 3655365 w 3655365"/>
              <a:gd name="connsiteY7" fmla="*/ 0 h 461665"/>
              <a:gd name="connsiteX8" fmla="*/ 3655365 w 3655365"/>
              <a:gd name="connsiteY8" fmla="*/ 461665 h 461665"/>
              <a:gd name="connsiteX9" fmla="*/ 3242831 w 3655365"/>
              <a:gd name="connsiteY9" fmla="*/ 461665 h 461665"/>
              <a:gd name="connsiteX10" fmla="*/ 2793743 w 3655365"/>
              <a:gd name="connsiteY10" fmla="*/ 461665 h 461665"/>
              <a:gd name="connsiteX11" fmla="*/ 2271548 w 3655365"/>
              <a:gd name="connsiteY11" fmla="*/ 461665 h 461665"/>
              <a:gd name="connsiteX12" fmla="*/ 1859014 w 3655365"/>
              <a:gd name="connsiteY12" fmla="*/ 461665 h 461665"/>
              <a:gd name="connsiteX13" fmla="*/ 1263712 w 3655365"/>
              <a:gd name="connsiteY13" fmla="*/ 461665 h 461665"/>
              <a:gd name="connsiteX14" fmla="*/ 668410 w 3655365"/>
              <a:gd name="connsiteY14" fmla="*/ 461665 h 461665"/>
              <a:gd name="connsiteX15" fmla="*/ 0 w 3655365"/>
              <a:gd name="connsiteY15" fmla="*/ 461665 h 461665"/>
              <a:gd name="connsiteX16" fmla="*/ 0 w 3655365"/>
              <a:gd name="connsiteY16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55365" h="461665" fill="none" extrusionOk="0">
                <a:moveTo>
                  <a:pt x="0" y="0"/>
                </a:moveTo>
                <a:cubicBezTo>
                  <a:pt x="144044" y="-63535"/>
                  <a:pt x="329428" y="66449"/>
                  <a:pt x="558749" y="0"/>
                </a:cubicBezTo>
                <a:cubicBezTo>
                  <a:pt x="788070" y="-66449"/>
                  <a:pt x="808471" y="8845"/>
                  <a:pt x="1007836" y="0"/>
                </a:cubicBezTo>
                <a:cubicBezTo>
                  <a:pt x="1207201" y="-8845"/>
                  <a:pt x="1329229" y="8973"/>
                  <a:pt x="1493478" y="0"/>
                </a:cubicBezTo>
                <a:cubicBezTo>
                  <a:pt x="1657727" y="-8973"/>
                  <a:pt x="1787830" y="32832"/>
                  <a:pt x="2015673" y="0"/>
                </a:cubicBezTo>
                <a:cubicBezTo>
                  <a:pt x="2243516" y="-32832"/>
                  <a:pt x="2439292" y="20865"/>
                  <a:pt x="2574421" y="0"/>
                </a:cubicBezTo>
                <a:cubicBezTo>
                  <a:pt x="2709550" y="-20865"/>
                  <a:pt x="2856414" y="7189"/>
                  <a:pt x="3060063" y="0"/>
                </a:cubicBezTo>
                <a:cubicBezTo>
                  <a:pt x="3263712" y="-7189"/>
                  <a:pt x="3388676" y="38706"/>
                  <a:pt x="3655365" y="0"/>
                </a:cubicBezTo>
                <a:cubicBezTo>
                  <a:pt x="3707559" y="115814"/>
                  <a:pt x="3648377" y="354726"/>
                  <a:pt x="3655365" y="461665"/>
                </a:cubicBezTo>
                <a:cubicBezTo>
                  <a:pt x="3474027" y="463727"/>
                  <a:pt x="3389838" y="442644"/>
                  <a:pt x="3242831" y="461665"/>
                </a:cubicBezTo>
                <a:cubicBezTo>
                  <a:pt x="3095824" y="480686"/>
                  <a:pt x="2983067" y="443898"/>
                  <a:pt x="2793743" y="461665"/>
                </a:cubicBezTo>
                <a:cubicBezTo>
                  <a:pt x="2604419" y="479432"/>
                  <a:pt x="2521079" y="415216"/>
                  <a:pt x="2271548" y="461665"/>
                </a:cubicBezTo>
                <a:cubicBezTo>
                  <a:pt x="2022017" y="508114"/>
                  <a:pt x="1946069" y="461389"/>
                  <a:pt x="1859014" y="461665"/>
                </a:cubicBezTo>
                <a:cubicBezTo>
                  <a:pt x="1771959" y="461941"/>
                  <a:pt x="1430480" y="424994"/>
                  <a:pt x="1263712" y="461665"/>
                </a:cubicBezTo>
                <a:cubicBezTo>
                  <a:pt x="1096944" y="498336"/>
                  <a:pt x="962293" y="435184"/>
                  <a:pt x="668410" y="461665"/>
                </a:cubicBezTo>
                <a:cubicBezTo>
                  <a:pt x="374527" y="488146"/>
                  <a:pt x="157388" y="384744"/>
                  <a:pt x="0" y="461665"/>
                </a:cubicBezTo>
                <a:cubicBezTo>
                  <a:pt x="-32827" y="272385"/>
                  <a:pt x="52479" y="160450"/>
                  <a:pt x="0" y="0"/>
                </a:cubicBezTo>
                <a:close/>
              </a:path>
              <a:path w="3655365" h="461665" stroke="0" extrusionOk="0">
                <a:moveTo>
                  <a:pt x="0" y="0"/>
                </a:moveTo>
                <a:cubicBezTo>
                  <a:pt x="151904" y="-70378"/>
                  <a:pt x="462989" y="58364"/>
                  <a:pt x="595302" y="0"/>
                </a:cubicBezTo>
                <a:cubicBezTo>
                  <a:pt x="727615" y="-58364"/>
                  <a:pt x="897399" y="36740"/>
                  <a:pt x="1117497" y="0"/>
                </a:cubicBezTo>
                <a:cubicBezTo>
                  <a:pt x="1337595" y="-36740"/>
                  <a:pt x="1397937" y="4611"/>
                  <a:pt x="1566585" y="0"/>
                </a:cubicBezTo>
                <a:cubicBezTo>
                  <a:pt x="1735233" y="-4611"/>
                  <a:pt x="1858879" y="49053"/>
                  <a:pt x="2088780" y="0"/>
                </a:cubicBezTo>
                <a:cubicBezTo>
                  <a:pt x="2318681" y="-49053"/>
                  <a:pt x="2484510" y="25975"/>
                  <a:pt x="2684082" y="0"/>
                </a:cubicBezTo>
                <a:cubicBezTo>
                  <a:pt x="2883654" y="-25975"/>
                  <a:pt x="3037294" y="45340"/>
                  <a:pt x="3133170" y="0"/>
                </a:cubicBezTo>
                <a:cubicBezTo>
                  <a:pt x="3229046" y="-45340"/>
                  <a:pt x="3433914" y="15599"/>
                  <a:pt x="3655365" y="0"/>
                </a:cubicBezTo>
                <a:cubicBezTo>
                  <a:pt x="3672630" y="190357"/>
                  <a:pt x="3627813" y="333272"/>
                  <a:pt x="3655365" y="461665"/>
                </a:cubicBezTo>
                <a:cubicBezTo>
                  <a:pt x="3497772" y="513076"/>
                  <a:pt x="3336719" y="429284"/>
                  <a:pt x="3169724" y="461665"/>
                </a:cubicBezTo>
                <a:cubicBezTo>
                  <a:pt x="3002729" y="494046"/>
                  <a:pt x="2783967" y="439438"/>
                  <a:pt x="2684082" y="461665"/>
                </a:cubicBezTo>
                <a:cubicBezTo>
                  <a:pt x="2584197" y="483892"/>
                  <a:pt x="2362693" y="439602"/>
                  <a:pt x="2198441" y="461665"/>
                </a:cubicBezTo>
                <a:cubicBezTo>
                  <a:pt x="2034189" y="483728"/>
                  <a:pt x="1829345" y="450081"/>
                  <a:pt x="1639692" y="461665"/>
                </a:cubicBezTo>
                <a:cubicBezTo>
                  <a:pt x="1450039" y="473249"/>
                  <a:pt x="1287995" y="437965"/>
                  <a:pt x="1190605" y="461665"/>
                </a:cubicBezTo>
                <a:cubicBezTo>
                  <a:pt x="1093215" y="485365"/>
                  <a:pt x="919808" y="412357"/>
                  <a:pt x="704963" y="461665"/>
                </a:cubicBezTo>
                <a:cubicBezTo>
                  <a:pt x="490118" y="510973"/>
                  <a:pt x="258767" y="428046"/>
                  <a:pt x="0" y="461665"/>
                </a:cubicBezTo>
                <a:cubicBezTo>
                  <a:pt x="-25125" y="327553"/>
                  <a:pt x="18235" y="15354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Dewis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geiriau</a:t>
            </a:r>
            <a:r>
              <a:rPr kumimoji="0" lang="en-GB" sz="2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4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semanteg</a:t>
            </a:r>
            <a:endParaRPr kumimoji="0" lang="en-GB" sz="24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3916" y="2221513"/>
            <a:ext cx="3655365" cy="400110"/>
          </a:xfrm>
          <a:custGeom>
            <a:avLst/>
            <a:gdLst>
              <a:gd name="connsiteX0" fmla="*/ 0 w 3655365"/>
              <a:gd name="connsiteY0" fmla="*/ 0 h 400110"/>
              <a:gd name="connsiteX1" fmla="*/ 558749 w 3655365"/>
              <a:gd name="connsiteY1" fmla="*/ 0 h 400110"/>
              <a:gd name="connsiteX2" fmla="*/ 1117497 w 3655365"/>
              <a:gd name="connsiteY2" fmla="*/ 0 h 400110"/>
              <a:gd name="connsiteX3" fmla="*/ 1530031 w 3655365"/>
              <a:gd name="connsiteY3" fmla="*/ 0 h 400110"/>
              <a:gd name="connsiteX4" fmla="*/ 1979119 w 3655365"/>
              <a:gd name="connsiteY4" fmla="*/ 0 h 400110"/>
              <a:gd name="connsiteX5" fmla="*/ 2574421 w 3655365"/>
              <a:gd name="connsiteY5" fmla="*/ 0 h 400110"/>
              <a:gd name="connsiteX6" fmla="*/ 3096616 w 3655365"/>
              <a:gd name="connsiteY6" fmla="*/ 0 h 400110"/>
              <a:gd name="connsiteX7" fmla="*/ 3655365 w 3655365"/>
              <a:gd name="connsiteY7" fmla="*/ 0 h 400110"/>
              <a:gd name="connsiteX8" fmla="*/ 3655365 w 3655365"/>
              <a:gd name="connsiteY8" fmla="*/ 400110 h 400110"/>
              <a:gd name="connsiteX9" fmla="*/ 3060063 w 3655365"/>
              <a:gd name="connsiteY9" fmla="*/ 400110 h 400110"/>
              <a:gd name="connsiteX10" fmla="*/ 2501314 w 3655365"/>
              <a:gd name="connsiteY10" fmla="*/ 400110 h 400110"/>
              <a:gd name="connsiteX11" fmla="*/ 1906012 w 3655365"/>
              <a:gd name="connsiteY11" fmla="*/ 400110 h 400110"/>
              <a:gd name="connsiteX12" fmla="*/ 1456924 w 3655365"/>
              <a:gd name="connsiteY12" fmla="*/ 400110 h 400110"/>
              <a:gd name="connsiteX13" fmla="*/ 971283 w 3655365"/>
              <a:gd name="connsiteY13" fmla="*/ 400110 h 400110"/>
              <a:gd name="connsiteX14" fmla="*/ 0 w 3655365"/>
              <a:gd name="connsiteY14" fmla="*/ 400110 h 400110"/>
              <a:gd name="connsiteX15" fmla="*/ 0 w 3655365"/>
              <a:gd name="connsiteY15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55365" h="400110" fill="none" extrusionOk="0">
                <a:moveTo>
                  <a:pt x="0" y="0"/>
                </a:moveTo>
                <a:cubicBezTo>
                  <a:pt x="167032" y="-51933"/>
                  <a:pt x="338030" y="61292"/>
                  <a:pt x="558749" y="0"/>
                </a:cubicBezTo>
                <a:cubicBezTo>
                  <a:pt x="779468" y="-61292"/>
                  <a:pt x="935250" y="30346"/>
                  <a:pt x="1117497" y="0"/>
                </a:cubicBezTo>
                <a:cubicBezTo>
                  <a:pt x="1299744" y="-30346"/>
                  <a:pt x="1354061" y="38930"/>
                  <a:pt x="1530031" y="0"/>
                </a:cubicBezTo>
                <a:cubicBezTo>
                  <a:pt x="1706001" y="-38930"/>
                  <a:pt x="1862912" y="21148"/>
                  <a:pt x="1979119" y="0"/>
                </a:cubicBezTo>
                <a:cubicBezTo>
                  <a:pt x="2095326" y="-21148"/>
                  <a:pt x="2365556" y="67135"/>
                  <a:pt x="2574421" y="0"/>
                </a:cubicBezTo>
                <a:cubicBezTo>
                  <a:pt x="2783286" y="-67135"/>
                  <a:pt x="2894436" y="37865"/>
                  <a:pt x="3096616" y="0"/>
                </a:cubicBezTo>
                <a:cubicBezTo>
                  <a:pt x="3298796" y="-37865"/>
                  <a:pt x="3484327" y="66892"/>
                  <a:pt x="3655365" y="0"/>
                </a:cubicBezTo>
                <a:cubicBezTo>
                  <a:pt x="3697852" y="196064"/>
                  <a:pt x="3614278" y="226111"/>
                  <a:pt x="3655365" y="400110"/>
                </a:cubicBezTo>
                <a:cubicBezTo>
                  <a:pt x="3506912" y="403980"/>
                  <a:pt x="3343536" y="384725"/>
                  <a:pt x="3060063" y="400110"/>
                </a:cubicBezTo>
                <a:cubicBezTo>
                  <a:pt x="2776590" y="415495"/>
                  <a:pt x="2770406" y="340248"/>
                  <a:pt x="2501314" y="400110"/>
                </a:cubicBezTo>
                <a:cubicBezTo>
                  <a:pt x="2232222" y="459972"/>
                  <a:pt x="2092429" y="389237"/>
                  <a:pt x="1906012" y="400110"/>
                </a:cubicBezTo>
                <a:cubicBezTo>
                  <a:pt x="1719595" y="410983"/>
                  <a:pt x="1555236" y="384742"/>
                  <a:pt x="1456924" y="400110"/>
                </a:cubicBezTo>
                <a:cubicBezTo>
                  <a:pt x="1358612" y="415478"/>
                  <a:pt x="1072950" y="357651"/>
                  <a:pt x="971283" y="400110"/>
                </a:cubicBezTo>
                <a:cubicBezTo>
                  <a:pt x="869616" y="442569"/>
                  <a:pt x="404281" y="318270"/>
                  <a:pt x="0" y="400110"/>
                </a:cubicBezTo>
                <a:cubicBezTo>
                  <a:pt x="-22246" y="257243"/>
                  <a:pt x="45202" y="106288"/>
                  <a:pt x="0" y="0"/>
                </a:cubicBezTo>
                <a:close/>
              </a:path>
              <a:path w="3655365" h="400110" stroke="0" extrusionOk="0">
                <a:moveTo>
                  <a:pt x="0" y="0"/>
                </a:moveTo>
                <a:cubicBezTo>
                  <a:pt x="215393" y="-6943"/>
                  <a:pt x="415461" y="49151"/>
                  <a:pt x="595302" y="0"/>
                </a:cubicBezTo>
                <a:cubicBezTo>
                  <a:pt x="775143" y="-49151"/>
                  <a:pt x="866404" y="51255"/>
                  <a:pt x="1080944" y="0"/>
                </a:cubicBezTo>
                <a:cubicBezTo>
                  <a:pt x="1295484" y="-51255"/>
                  <a:pt x="1305955" y="38501"/>
                  <a:pt x="1493478" y="0"/>
                </a:cubicBezTo>
                <a:cubicBezTo>
                  <a:pt x="1681001" y="-38501"/>
                  <a:pt x="1903827" y="26557"/>
                  <a:pt x="2015673" y="0"/>
                </a:cubicBezTo>
                <a:cubicBezTo>
                  <a:pt x="2127520" y="-26557"/>
                  <a:pt x="2297437" y="7705"/>
                  <a:pt x="2537868" y="0"/>
                </a:cubicBezTo>
                <a:cubicBezTo>
                  <a:pt x="2778300" y="-7705"/>
                  <a:pt x="2838801" y="14991"/>
                  <a:pt x="3023509" y="0"/>
                </a:cubicBezTo>
                <a:cubicBezTo>
                  <a:pt x="3208217" y="-14991"/>
                  <a:pt x="3472460" y="65250"/>
                  <a:pt x="3655365" y="0"/>
                </a:cubicBezTo>
                <a:cubicBezTo>
                  <a:pt x="3702184" y="144157"/>
                  <a:pt x="3612511" y="200532"/>
                  <a:pt x="3655365" y="400110"/>
                </a:cubicBezTo>
                <a:cubicBezTo>
                  <a:pt x="3549279" y="442221"/>
                  <a:pt x="3352464" y="368351"/>
                  <a:pt x="3242831" y="400110"/>
                </a:cubicBezTo>
                <a:cubicBezTo>
                  <a:pt x="3133198" y="431869"/>
                  <a:pt x="2962401" y="362082"/>
                  <a:pt x="2720636" y="400110"/>
                </a:cubicBezTo>
                <a:cubicBezTo>
                  <a:pt x="2478872" y="438138"/>
                  <a:pt x="2430657" y="354809"/>
                  <a:pt x="2161887" y="400110"/>
                </a:cubicBezTo>
                <a:cubicBezTo>
                  <a:pt x="1893117" y="445411"/>
                  <a:pt x="1701454" y="373108"/>
                  <a:pt x="1566585" y="400110"/>
                </a:cubicBezTo>
                <a:cubicBezTo>
                  <a:pt x="1431716" y="427112"/>
                  <a:pt x="1254130" y="398838"/>
                  <a:pt x="1007836" y="400110"/>
                </a:cubicBezTo>
                <a:cubicBezTo>
                  <a:pt x="761542" y="401382"/>
                  <a:pt x="738099" y="375675"/>
                  <a:pt x="522195" y="400110"/>
                </a:cubicBezTo>
                <a:cubicBezTo>
                  <a:pt x="306291" y="424545"/>
                  <a:pt x="151620" y="369655"/>
                  <a:pt x="0" y="400110"/>
                </a:cubicBezTo>
                <a:cubicBezTo>
                  <a:pt x="-27345" y="208546"/>
                  <a:pt x="8174" y="1681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89574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Siarad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yn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addas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pragmateg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9642" y="3895160"/>
            <a:ext cx="2788367" cy="400110"/>
          </a:xfrm>
          <a:custGeom>
            <a:avLst/>
            <a:gdLst>
              <a:gd name="connsiteX0" fmla="*/ 0 w 2788367"/>
              <a:gd name="connsiteY0" fmla="*/ 0 h 400110"/>
              <a:gd name="connsiteX1" fmla="*/ 585557 w 2788367"/>
              <a:gd name="connsiteY1" fmla="*/ 0 h 400110"/>
              <a:gd name="connsiteX2" fmla="*/ 1143230 w 2788367"/>
              <a:gd name="connsiteY2" fmla="*/ 0 h 400110"/>
              <a:gd name="connsiteX3" fmla="*/ 1728788 w 2788367"/>
              <a:gd name="connsiteY3" fmla="*/ 0 h 400110"/>
              <a:gd name="connsiteX4" fmla="*/ 2258577 w 2788367"/>
              <a:gd name="connsiteY4" fmla="*/ 0 h 400110"/>
              <a:gd name="connsiteX5" fmla="*/ 2788367 w 2788367"/>
              <a:gd name="connsiteY5" fmla="*/ 0 h 400110"/>
              <a:gd name="connsiteX6" fmla="*/ 2788367 w 2788367"/>
              <a:gd name="connsiteY6" fmla="*/ 400110 h 400110"/>
              <a:gd name="connsiteX7" fmla="*/ 2230694 w 2788367"/>
              <a:gd name="connsiteY7" fmla="*/ 400110 h 400110"/>
              <a:gd name="connsiteX8" fmla="*/ 1673020 w 2788367"/>
              <a:gd name="connsiteY8" fmla="*/ 400110 h 400110"/>
              <a:gd name="connsiteX9" fmla="*/ 1115347 w 2788367"/>
              <a:gd name="connsiteY9" fmla="*/ 400110 h 400110"/>
              <a:gd name="connsiteX10" fmla="*/ 613441 w 2788367"/>
              <a:gd name="connsiteY10" fmla="*/ 400110 h 400110"/>
              <a:gd name="connsiteX11" fmla="*/ 0 w 2788367"/>
              <a:gd name="connsiteY11" fmla="*/ 400110 h 400110"/>
              <a:gd name="connsiteX12" fmla="*/ 0 w 2788367"/>
              <a:gd name="connsiteY12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8367" h="400110" fill="none" extrusionOk="0">
                <a:moveTo>
                  <a:pt x="0" y="0"/>
                </a:moveTo>
                <a:cubicBezTo>
                  <a:pt x="219767" y="-1920"/>
                  <a:pt x="406497" y="344"/>
                  <a:pt x="585557" y="0"/>
                </a:cubicBezTo>
                <a:cubicBezTo>
                  <a:pt x="764617" y="-344"/>
                  <a:pt x="922305" y="55153"/>
                  <a:pt x="1143230" y="0"/>
                </a:cubicBezTo>
                <a:cubicBezTo>
                  <a:pt x="1364155" y="-55153"/>
                  <a:pt x="1489943" y="25476"/>
                  <a:pt x="1728788" y="0"/>
                </a:cubicBezTo>
                <a:cubicBezTo>
                  <a:pt x="1967633" y="-25476"/>
                  <a:pt x="2011085" y="34277"/>
                  <a:pt x="2258577" y="0"/>
                </a:cubicBezTo>
                <a:cubicBezTo>
                  <a:pt x="2506069" y="-34277"/>
                  <a:pt x="2675247" y="62415"/>
                  <a:pt x="2788367" y="0"/>
                </a:cubicBezTo>
                <a:cubicBezTo>
                  <a:pt x="2835087" y="130923"/>
                  <a:pt x="2740483" y="237801"/>
                  <a:pt x="2788367" y="400110"/>
                </a:cubicBezTo>
                <a:cubicBezTo>
                  <a:pt x="2616606" y="451067"/>
                  <a:pt x="2458209" y="358173"/>
                  <a:pt x="2230694" y="400110"/>
                </a:cubicBezTo>
                <a:cubicBezTo>
                  <a:pt x="2003179" y="442047"/>
                  <a:pt x="1908955" y="366024"/>
                  <a:pt x="1673020" y="400110"/>
                </a:cubicBezTo>
                <a:cubicBezTo>
                  <a:pt x="1437085" y="434196"/>
                  <a:pt x="1238744" y="398648"/>
                  <a:pt x="1115347" y="400110"/>
                </a:cubicBezTo>
                <a:cubicBezTo>
                  <a:pt x="991950" y="401572"/>
                  <a:pt x="824353" y="343399"/>
                  <a:pt x="613441" y="400110"/>
                </a:cubicBezTo>
                <a:cubicBezTo>
                  <a:pt x="402529" y="456821"/>
                  <a:pt x="259525" y="329059"/>
                  <a:pt x="0" y="400110"/>
                </a:cubicBezTo>
                <a:cubicBezTo>
                  <a:pt x="-21023" y="266936"/>
                  <a:pt x="26005" y="85503"/>
                  <a:pt x="0" y="0"/>
                </a:cubicBezTo>
                <a:close/>
              </a:path>
              <a:path w="2788367" h="400110" stroke="0" extrusionOk="0">
                <a:moveTo>
                  <a:pt x="0" y="0"/>
                </a:moveTo>
                <a:cubicBezTo>
                  <a:pt x="243759" y="-40959"/>
                  <a:pt x="368717" y="45117"/>
                  <a:pt x="557673" y="0"/>
                </a:cubicBezTo>
                <a:cubicBezTo>
                  <a:pt x="746629" y="-45117"/>
                  <a:pt x="840742" y="60362"/>
                  <a:pt x="1087463" y="0"/>
                </a:cubicBezTo>
                <a:cubicBezTo>
                  <a:pt x="1334184" y="-60362"/>
                  <a:pt x="1527491" y="26960"/>
                  <a:pt x="1673020" y="0"/>
                </a:cubicBezTo>
                <a:cubicBezTo>
                  <a:pt x="1818549" y="-26960"/>
                  <a:pt x="2047201" y="45627"/>
                  <a:pt x="2286461" y="0"/>
                </a:cubicBezTo>
                <a:cubicBezTo>
                  <a:pt x="2525721" y="-45627"/>
                  <a:pt x="2596637" y="25062"/>
                  <a:pt x="2788367" y="0"/>
                </a:cubicBezTo>
                <a:cubicBezTo>
                  <a:pt x="2816955" y="186046"/>
                  <a:pt x="2757046" y="276966"/>
                  <a:pt x="2788367" y="400110"/>
                </a:cubicBezTo>
                <a:cubicBezTo>
                  <a:pt x="2633519" y="451143"/>
                  <a:pt x="2511442" y="348759"/>
                  <a:pt x="2314345" y="400110"/>
                </a:cubicBezTo>
                <a:cubicBezTo>
                  <a:pt x="2117248" y="451461"/>
                  <a:pt x="2047512" y="394623"/>
                  <a:pt x="1840322" y="400110"/>
                </a:cubicBezTo>
                <a:cubicBezTo>
                  <a:pt x="1633132" y="405597"/>
                  <a:pt x="1463462" y="339566"/>
                  <a:pt x="1226881" y="400110"/>
                </a:cubicBezTo>
                <a:cubicBezTo>
                  <a:pt x="990300" y="460654"/>
                  <a:pt x="885061" y="347136"/>
                  <a:pt x="724975" y="400110"/>
                </a:cubicBezTo>
                <a:cubicBezTo>
                  <a:pt x="564889" y="453084"/>
                  <a:pt x="218777" y="362506"/>
                  <a:pt x="0" y="400110"/>
                </a:cubicBezTo>
                <a:cubicBezTo>
                  <a:pt x="-19708" y="213068"/>
                  <a:pt x="28262" y="10130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469058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Hunan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fonitro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09B7DF-8EAD-031E-88C9-7F6A7DD64FFC}"/>
              </a:ext>
            </a:extLst>
          </p:cNvPr>
          <p:cNvSpPr txBox="1">
            <a:spLocks/>
          </p:cNvSpPr>
          <p:nvPr/>
        </p:nvSpPr>
        <p:spPr>
          <a:xfrm>
            <a:off x="561092" y="429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Labeli gweithgaredd 3 (mynegi syniad):</a:t>
            </a:r>
          </a:p>
        </p:txBody>
      </p:sp>
    </p:spTree>
    <p:extLst>
      <p:ext uri="{BB962C8B-B14F-4D97-AF65-F5344CB8AC3E}">
        <p14:creationId xmlns:p14="http://schemas.microsoft.com/office/powerpoint/2010/main" val="9879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975442" y="4817116"/>
            <a:ext cx="3604975" cy="400110"/>
          </a:xfrm>
          <a:custGeom>
            <a:avLst/>
            <a:gdLst>
              <a:gd name="connsiteX0" fmla="*/ 0 w 3604975"/>
              <a:gd name="connsiteY0" fmla="*/ 0 h 400110"/>
              <a:gd name="connsiteX1" fmla="*/ 406847 w 3604975"/>
              <a:gd name="connsiteY1" fmla="*/ 0 h 400110"/>
              <a:gd name="connsiteX2" fmla="*/ 813694 w 3604975"/>
              <a:gd name="connsiteY2" fmla="*/ 0 h 400110"/>
              <a:gd name="connsiteX3" fmla="*/ 1256591 w 3604975"/>
              <a:gd name="connsiteY3" fmla="*/ 0 h 400110"/>
              <a:gd name="connsiteX4" fmla="*/ 1735538 w 3604975"/>
              <a:gd name="connsiteY4" fmla="*/ 0 h 400110"/>
              <a:gd name="connsiteX5" fmla="*/ 2214485 w 3604975"/>
              <a:gd name="connsiteY5" fmla="*/ 0 h 400110"/>
              <a:gd name="connsiteX6" fmla="*/ 2765531 w 3604975"/>
              <a:gd name="connsiteY6" fmla="*/ 0 h 400110"/>
              <a:gd name="connsiteX7" fmla="*/ 3604975 w 3604975"/>
              <a:gd name="connsiteY7" fmla="*/ 0 h 400110"/>
              <a:gd name="connsiteX8" fmla="*/ 3604975 w 3604975"/>
              <a:gd name="connsiteY8" fmla="*/ 400110 h 400110"/>
              <a:gd name="connsiteX9" fmla="*/ 3126028 w 3604975"/>
              <a:gd name="connsiteY9" fmla="*/ 400110 h 400110"/>
              <a:gd name="connsiteX10" fmla="*/ 2574982 w 3604975"/>
              <a:gd name="connsiteY10" fmla="*/ 400110 h 400110"/>
              <a:gd name="connsiteX11" fmla="*/ 2132085 w 3604975"/>
              <a:gd name="connsiteY11" fmla="*/ 400110 h 400110"/>
              <a:gd name="connsiteX12" fmla="*/ 1725238 w 3604975"/>
              <a:gd name="connsiteY12" fmla="*/ 400110 h 400110"/>
              <a:gd name="connsiteX13" fmla="*/ 1210242 w 3604975"/>
              <a:gd name="connsiteY13" fmla="*/ 400110 h 400110"/>
              <a:gd name="connsiteX14" fmla="*/ 731295 w 3604975"/>
              <a:gd name="connsiteY14" fmla="*/ 400110 h 400110"/>
              <a:gd name="connsiteX15" fmla="*/ 0 w 3604975"/>
              <a:gd name="connsiteY15" fmla="*/ 400110 h 400110"/>
              <a:gd name="connsiteX16" fmla="*/ 0 w 3604975"/>
              <a:gd name="connsiteY16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04975" h="400110" fill="none" extrusionOk="0">
                <a:moveTo>
                  <a:pt x="0" y="0"/>
                </a:moveTo>
                <a:cubicBezTo>
                  <a:pt x="193273" y="-4073"/>
                  <a:pt x="281362" y="13230"/>
                  <a:pt x="406847" y="0"/>
                </a:cubicBezTo>
                <a:cubicBezTo>
                  <a:pt x="532332" y="-13230"/>
                  <a:pt x="730901" y="20785"/>
                  <a:pt x="813694" y="0"/>
                </a:cubicBezTo>
                <a:cubicBezTo>
                  <a:pt x="896487" y="-20785"/>
                  <a:pt x="1110604" y="22479"/>
                  <a:pt x="1256591" y="0"/>
                </a:cubicBezTo>
                <a:cubicBezTo>
                  <a:pt x="1402578" y="-22479"/>
                  <a:pt x="1514934" y="36303"/>
                  <a:pt x="1735538" y="0"/>
                </a:cubicBezTo>
                <a:cubicBezTo>
                  <a:pt x="1956142" y="-36303"/>
                  <a:pt x="2018462" y="22436"/>
                  <a:pt x="2214485" y="0"/>
                </a:cubicBezTo>
                <a:cubicBezTo>
                  <a:pt x="2410508" y="-22436"/>
                  <a:pt x="2588127" y="64206"/>
                  <a:pt x="2765531" y="0"/>
                </a:cubicBezTo>
                <a:cubicBezTo>
                  <a:pt x="2942935" y="-64206"/>
                  <a:pt x="3386088" y="86322"/>
                  <a:pt x="3604975" y="0"/>
                </a:cubicBezTo>
                <a:cubicBezTo>
                  <a:pt x="3605646" y="133317"/>
                  <a:pt x="3571215" y="296042"/>
                  <a:pt x="3604975" y="400110"/>
                </a:cubicBezTo>
                <a:cubicBezTo>
                  <a:pt x="3413565" y="439309"/>
                  <a:pt x="3222227" y="347088"/>
                  <a:pt x="3126028" y="400110"/>
                </a:cubicBezTo>
                <a:cubicBezTo>
                  <a:pt x="3029829" y="453132"/>
                  <a:pt x="2765824" y="369808"/>
                  <a:pt x="2574982" y="400110"/>
                </a:cubicBezTo>
                <a:cubicBezTo>
                  <a:pt x="2384140" y="430412"/>
                  <a:pt x="2303570" y="381682"/>
                  <a:pt x="2132085" y="400110"/>
                </a:cubicBezTo>
                <a:cubicBezTo>
                  <a:pt x="1960600" y="418538"/>
                  <a:pt x="1843420" y="365082"/>
                  <a:pt x="1725238" y="400110"/>
                </a:cubicBezTo>
                <a:cubicBezTo>
                  <a:pt x="1607056" y="435138"/>
                  <a:pt x="1367275" y="363102"/>
                  <a:pt x="1210242" y="400110"/>
                </a:cubicBezTo>
                <a:cubicBezTo>
                  <a:pt x="1053209" y="437118"/>
                  <a:pt x="910235" y="352722"/>
                  <a:pt x="731295" y="400110"/>
                </a:cubicBezTo>
                <a:cubicBezTo>
                  <a:pt x="552355" y="447498"/>
                  <a:pt x="158621" y="318613"/>
                  <a:pt x="0" y="400110"/>
                </a:cubicBezTo>
                <a:cubicBezTo>
                  <a:pt x="-17023" y="213899"/>
                  <a:pt x="28671" y="124068"/>
                  <a:pt x="0" y="0"/>
                </a:cubicBezTo>
                <a:close/>
              </a:path>
              <a:path w="3604975" h="400110" stroke="0" extrusionOk="0">
                <a:moveTo>
                  <a:pt x="0" y="0"/>
                </a:moveTo>
                <a:cubicBezTo>
                  <a:pt x="239693" y="-50140"/>
                  <a:pt x="408505" y="20625"/>
                  <a:pt x="551046" y="0"/>
                </a:cubicBezTo>
                <a:cubicBezTo>
                  <a:pt x="693587" y="-20625"/>
                  <a:pt x="760396" y="12593"/>
                  <a:pt x="957893" y="0"/>
                </a:cubicBezTo>
                <a:cubicBezTo>
                  <a:pt x="1155390" y="-12593"/>
                  <a:pt x="1239461" y="28017"/>
                  <a:pt x="1436840" y="0"/>
                </a:cubicBezTo>
                <a:cubicBezTo>
                  <a:pt x="1634219" y="-28017"/>
                  <a:pt x="1690244" y="48764"/>
                  <a:pt x="1879737" y="0"/>
                </a:cubicBezTo>
                <a:cubicBezTo>
                  <a:pt x="2069230" y="-48764"/>
                  <a:pt x="2172201" y="43632"/>
                  <a:pt x="2322634" y="0"/>
                </a:cubicBezTo>
                <a:cubicBezTo>
                  <a:pt x="2473067" y="-43632"/>
                  <a:pt x="2595063" y="6560"/>
                  <a:pt x="2765531" y="0"/>
                </a:cubicBezTo>
                <a:cubicBezTo>
                  <a:pt x="2935999" y="-6560"/>
                  <a:pt x="3333263" y="62286"/>
                  <a:pt x="3604975" y="0"/>
                </a:cubicBezTo>
                <a:cubicBezTo>
                  <a:pt x="3608101" y="102858"/>
                  <a:pt x="3581794" y="263689"/>
                  <a:pt x="3604975" y="400110"/>
                </a:cubicBezTo>
                <a:cubicBezTo>
                  <a:pt x="3369074" y="428983"/>
                  <a:pt x="3263267" y="341150"/>
                  <a:pt x="3089979" y="400110"/>
                </a:cubicBezTo>
                <a:cubicBezTo>
                  <a:pt x="2916691" y="459070"/>
                  <a:pt x="2792617" y="368740"/>
                  <a:pt x="2683131" y="400110"/>
                </a:cubicBezTo>
                <a:cubicBezTo>
                  <a:pt x="2573645" y="431480"/>
                  <a:pt x="2422539" y="364442"/>
                  <a:pt x="2276284" y="400110"/>
                </a:cubicBezTo>
                <a:cubicBezTo>
                  <a:pt x="2130029" y="435778"/>
                  <a:pt x="1962980" y="378961"/>
                  <a:pt x="1761288" y="400110"/>
                </a:cubicBezTo>
                <a:cubicBezTo>
                  <a:pt x="1559596" y="421259"/>
                  <a:pt x="1368451" y="348288"/>
                  <a:pt x="1246291" y="400110"/>
                </a:cubicBezTo>
                <a:cubicBezTo>
                  <a:pt x="1124131" y="451932"/>
                  <a:pt x="935449" y="379073"/>
                  <a:pt x="695245" y="400110"/>
                </a:cubicBezTo>
                <a:cubicBezTo>
                  <a:pt x="455041" y="421147"/>
                  <a:pt x="232289" y="337378"/>
                  <a:pt x="0" y="400110"/>
                </a:cubicBezTo>
                <a:cubicBezTo>
                  <a:pt x="-26283" y="216822"/>
                  <a:pt x="6901" y="14613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594994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Dehongli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cyfathrebu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di-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iaith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2504" y="2916066"/>
            <a:ext cx="3243787" cy="400110"/>
          </a:xfrm>
          <a:custGeom>
            <a:avLst/>
            <a:gdLst>
              <a:gd name="connsiteX0" fmla="*/ 0 w 3243787"/>
              <a:gd name="connsiteY0" fmla="*/ 0 h 400110"/>
              <a:gd name="connsiteX1" fmla="*/ 443318 w 3243787"/>
              <a:gd name="connsiteY1" fmla="*/ 0 h 400110"/>
              <a:gd name="connsiteX2" fmla="*/ 1048824 w 3243787"/>
              <a:gd name="connsiteY2" fmla="*/ 0 h 400110"/>
              <a:gd name="connsiteX3" fmla="*/ 1557018 w 3243787"/>
              <a:gd name="connsiteY3" fmla="*/ 0 h 400110"/>
              <a:gd name="connsiteX4" fmla="*/ 2065211 w 3243787"/>
              <a:gd name="connsiteY4" fmla="*/ 0 h 400110"/>
              <a:gd name="connsiteX5" fmla="*/ 2540966 w 3243787"/>
              <a:gd name="connsiteY5" fmla="*/ 0 h 400110"/>
              <a:gd name="connsiteX6" fmla="*/ 3243787 w 3243787"/>
              <a:gd name="connsiteY6" fmla="*/ 0 h 400110"/>
              <a:gd name="connsiteX7" fmla="*/ 3243787 w 3243787"/>
              <a:gd name="connsiteY7" fmla="*/ 400110 h 400110"/>
              <a:gd name="connsiteX8" fmla="*/ 2703156 w 3243787"/>
              <a:gd name="connsiteY8" fmla="*/ 400110 h 400110"/>
              <a:gd name="connsiteX9" fmla="*/ 2130087 w 3243787"/>
              <a:gd name="connsiteY9" fmla="*/ 400110 h 400110"/>
              <a:gd name="connsiteX10" fmla="*/ 1686769 w 3243787"/>
              <a:gd name="connsiteY10" fmla="*/ 400110 h 400110"/>
              <a:gd name="connsiteX11" fmla="*/ 1081262 w 3243787"/>
              <a:gd name="connsiteY11" fmla="*/ 400110 h 400110"/>
              <a:gd name="connsiteX12" fmla="*/ 540631 w 3243787"/>
              <a:gd name="connsiteY12" fmla="*/ 400110 h 400110"/>
              <a:gd name="connsiteX13" fmla="*/ 0 w 3243787"/>
              <a:gd name="connsiteY13" fmla="*/ 400110 h 400110"/>
              <a:gd name="connsiteX14" fmla="*/ 0 w 3243787"/>
              <a:gd name="connsiteY1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243787" h="400110" fill="none" extrusionOk="0">
                <a:moveTo>
                  <a:pt x="0" y="0"/>
                </a:moveTo>
                <a:cubicBezTo>
                  <a:pt x="121519" y="-38495"/>
                  <a:pt x="331332" y="28421"/>
                  <a:pt x="443318" y="0"/>
                </a:cubicBezTo>
                <a:cubicBezTo>
                  <a:pt x="555304" y="-28421"/>
                  <a:pt x="775148" y="5951"/>
                  <a:pt x="1048824" y="0"/>
                </a:cubicBezTo>
                <a:cubicBezTo>
                  <a:pt x="1322500" y="-5951"/>
                  <a:pt x="1383026" y="56644"/>
                  <a:pt x="1557018" y="0"/>
                </a:cubicBezTo>
                <a:cubicBezTo>
                  <a:pt x="1731010" y="-56644"/>
                  <a:pt x="1819526" y="58951"/>
                  <a:pt x="2065211" y="0"/>
                </a:cubicBezTo>
                <a:cubicBezTo>
                  <a:pt x="2310896" y="-58951"/>
                  <a:pt x="2370455" y="16455"/>
                  <a:pt x="2540966" y="0"/>
                </a:cubicBezTo>
                <a:cubicBezTo>
                  <a:pt x="2711477" y="-16455"/>
                  <a:pt x="2989362" y="49147"/>
                  <a:pt x="3243787" y="0"/>
                </a:cubicBezTo>
                <a:cubicBezTo>
                  <a:pt x="3272988" y="173257"/>
                  <a:pt x="3204649" y="256070"/>
                  <a:pt x="3243787" y="400110"/>
                </a:cubicBezTo>
                <a:cubicBezTo>
                  <a:pt x="3020980" y="415069"/>
                  <a:pt x="2811815" y="343410"/>
                  <a:pt x="2703156" y="400110"/>
                </a:cubicBezTo>
                <a:cubicBezTo>
                  <a:pt x="2594497" y="456810"/>
                  <a:pt x="2350292" y="358007"/>
                  <a:pt x="2130087" y="400110"/>
                </a:cubicBezTo>
                <a:cubicBezTo>
                  <a:pt x="1909882" y="442213"/>
                  <a:pt x="1902839" y="385756"/>
                  <a:pt x="1686769" y="400110"/>
                </a:cubicBezTo>
                <a:cubicBezTo>
                  <a:pt x="1470699" y="414464"/>
                  <a:pt x="1305137" y="343628"/>
                  <a:pt x="1081262" y="400110"/>
                </a:cubicBezTo>
                <a:cubicBezTo>
                  <a:pt x="857387" y="456592"/>
                  <a:pt x="738677" y="369391"/>
                  <a:pt x="540631" y="400110"/>
                </a:cubicBezTo>
                <a:cubicBezTo>
                  <a:pt x="342585" y="430829"/>
                  <a:pt x="118825" y="359302"/>
                  <a:pt x="0" y="400110"/>
                </a:cubicBezTo>
                <a:cubicBezTo>
                  <a:pt x="-41653" y="252689"/>
                  <a:pt x="4768" y="133360"/>
                  <a:pt x="0" y="0"/>
                </a:cubicBezTo>
                <a:close/>
              </a:path>
              <a:path w="3243787" h="400110" stroke="0" extrusionOk="0">
                <a:moveTo>
                  <a:pt x="0" y="0"/>
                </a:moveTo>
                <a:cubicBezTo>
                  <a:pt x="182772" y="-55444"/>
                  <a:pt x="408955" y="70028"/>
                  <a:pt x="605507" y="0"/>
                </a:cubicBezTo>
                <a:cubicBezTo>
                  <a:pt x="802059" y="-70028"/>
                  <a:pt x="948058" y="46500"/>
                  <a:pt x="1178576" y="0"/>
                </a:cubicBezTo>
                <a:cubicBezTo>
                  <a:pt x="1409094" y="-46500"/>
                  <a:pt x="1486090" y="6738"/>
                  <a:pt x="1686769" y="0"/>
                </a:cubicBezTo>
                <a:cubicBezTo>
                  <a:pt x="1887448" y="-6738"/>
                  <a:pt x="2113782" y="59906"/>
                  <a:pt x="2259838" y="0"/>
                </a:cubicBezTo>
                <a:cubicBezTo>
                  <a:pt x="2405894" y="-59906"/>
                  <a:pt x="3041881" y="88311"/>
                  <a:pt x="3243787" y="0"/>
                </a:cubicBezTo>
                <a:cubicBezTo>
                  <a:pt x="3261762" y="92956"/>
                  <a:pt x="3207330" y="234490"/>
                  <a:pt x="3243787" y="400110"/>
                </a:cubicBezTo>
                <a:cubicBezTo>
                  <a:pt x="3089361" y="425968"/>
                  <a:pt x="2936841" y="366665"/>
                  <a:pt x="2800469" y="400110"/>
                </a:cubicBezTo>
                <a:cubicBezTo>
                  <a:pt x="2664097" y="433555"/>
                  <a:pt x="2487593" y="389112"/>
                  <a:pt x="2259838" y="400110"/>
                </a:cubicBezTo>
                <a:cubicBezTo>
                  <a:pt x="2032083" y="411108"/>
                  <a:pt x="1896710" y="339855"/>
                  <a:pt x="1751645" y="400110"/>
                </a:cubicBezTo>
                <a:cubicBezTo>
                  <a:pt x="1606580" y="460365"/>
                  <a:pt x="1464835" y="382200"/>
                  <a:pt x="1211014" y="400110"/>
                </a:cubicBezTo>
                <a:cubicBezTo>
                  <a:pt x="957193" y="418020"/>
                  <a:pt x="978357" y="375963"/>
                  <a:pt x="767696" y="400110"/>
                </a:cubicBezTo>
                <a:cubicBezTo>
                  <a:pt x="557035" y="424257"/>
                  <a:pt x="156120" y="384430"/>
                  <a:pt x="0" y="400110"/>
                </a:cubicBezTo>
                <a:cubicBezTo>
                  <a:pt x="-26575" y="250365"/>
                  <a:pt x="19688" y="19285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593212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Gwrando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clywed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869" y="3726758"/>
            <a:ext cx="3243787" cy="707886"/>
          </a:xfrm>
          <a:custGeom>
            <a:avLst/>
            <a:gdLst>
              <a:gd name="connsiteX0" fmla="*/ 0 w 3243787"/>
              <a:gd name="connsiteY0" fmla="*/ 0 h 707886"/>
              <a:gd name="connsiteX1" fmla="*/ 573069 w 3243787"/>
              <a:gd name="connsiteY1" fmla="*/ 0 h 707886"/>
              <a:gd name="connsiteX2" fmla="*/ 1178576 w 3243787"/>
              <a:gd name="connsiteY2" fmla="*/ 0 h 707886"/>
              <a:gd name="connsiteX3" fmla="*/ 1784083 w 3243787"/>
              <a:gd name="connsiteY3" fmla="*/ 0 h 707886"/>
              <a:gd name="connsiteX4" fmla="*/ 2227400 w 3243787"/>
              <a:gd name="connsiteY4" fmla="*/ 0 h 707886"/>
              <a:gd name="connsiteX5" fmla="*/ 2703156 w 3243787"/>
              <a:gd name="connsiteY5" fmla="*/ 0 h 707886"/>
              <a:gd name="connsiteX6" fmla="*/ 3243787 w 3243787"/>
              <a:gd name="connsiteY6" fmla="*/ 0 h 707886"/>
              <a:gd name="connsiteX7" fmla="*/ 3243787 w 3243787"/>
              <a:gd name="connsiteY7" fmla="*/ 368101 h 707886"/>
              <a:gd name="connsiteX8" fmla="*/ 3243787 w 3243787"/>
              <a:gd name="connsiteY8" fmla="*/ 707886 h 707886"/>
              <a:gd name="connsiteX9" fmla="*/ 2768032 w 3243787"/>
              <a:gd name="connsiteY9" fmla="*/ 707886 h 707886"/>
              <a:gd name="connsiteX10" fmla="*/ 2292276 w 3243787"/>
              <a:gd name="connsiteY10" fmla="*/ 707886 h 707886"/>
              <a:gd name="connsiteX11" fmla="*/ 1686769 w 3243787"/>
              <a:gd name="connsiteY11" fmla="*/ 707886 h 707886"/>
              <a:gd name="connsiteX12" fmla="*/ 1211014 w 3243787"/>
              <a:gd name="connsiteY12" fmla="*/ 707886 h 707886"/>
              <a:gd name="connsiteX13" fmla="*/ 767696 w 3243787"/>
              <a:gd name="connsiteY13" fmla="*/ 707886 h 707886"/>
              <a:gd name="connsiteX14" fmla="*/ 0 w 3243787"/>
              <a:gd name="connsiteY14" fmla="*/ 707886 h 707886"/>
              <a:gd name="connsiteX15" fmla="*/ 0 w 3243787"/>
              <a:gd name="connsiteY15" fmla="*/ 361022 h 707886"/>
              <a:gd name="connsiteX16" fmla="*/ 0 w 3243787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3787" h="707886" fill="none" extrusionOk="0">
                <a:moveTo>
                  <a:pt x="0" y="0"/>
                </a:moveTo>
                <a:cubicBezTo>
                  <a:pt x="140573" y="-55498"/>
                  <a:pt x="443790" y="9509"/>
                  <a:pt x="573069" y="0"/>
                </a:cubicBezTo>
                <a:cubicBezTo>
                  <a:pt x="702348" y="-9509"/>
                  <a:pt x="881591" y="21071"/>
                  <a:pt x="1178576" y="0"/>
                </a:cubicBezTo>
                <a:cubicBezTo>
                  <a:pt x="1475561" y="-21071"/>
                  <a:pt x="1635942" y="21055"/>
                  <a:pt x="1784083" y="0"/>
                </a:cubicBezTo>
                <a:cubicBezTo>
                  <a:pt x="1932224" y="-21055"/>
                  <a:pt x="2109546" y="5191"/>
                  <a:pt x="2227400" y="0"/>
                </a:cubicBezTo>
                <a:cubicBezTo>
                  <a:pt x="2345254" y="-5191"/>
                  <a:pt x="2483000" y="38983"/>
                  <a:pt x="2703156" y="0"/>
                </a:cubicBezTo>
                <a:cubicBezTo>
                  <a:pt x="2923312" y="-38983"/>
                  <a:pt x="3019446" y="61522"/>
                  <a:pt x="3243787" y="0"/>
                </a:cubicBezTo>
                <a:cubicBezTo>
                  <a:pt x="3266574" y="94240"/>
                  <a:pt x="3214542" y="258522"/>
                  <a:pt x="3243787" y="368101"/>
                </a:cubicBezTo>
                <a:cubicBezTo>
                  <a:pt x="3273032" y="477680"/>
                  <a:pt x="3243304" y="569065"/>
                  <a:pt x="3243787" y="707886"/>
                </a:cubicBezTo>
                <a:cubicBezTo>
                  <a:pt x="3016004" y="736434"/>
                  <a:pt x="2932825" y="706851"/>
                  <a:pt x="2768032" y="707886"/>
                </a:cubicBezTo>
                <a:cubicBezTo>
                  <a:pt x="2603239" y="708921"/>
                  <a:pt x="2479280" y="697922"/>
                  <a:pt x="2292276" y="707886"/>
                </a:cubicBezTo>
                <a:cubicBezTo>
                  <a:pt x="2105272" y="717850"/>
                  <a:pt x="1883517" y="671654"/>
                  <a:pt x="1686769" y="707886"/>
                </a:cubicBezTo>
                <a:cubicBezTo>
                  <a:pt x="1490021" y="744118"/>
                  <a:pt x="1415641" y="671233"/>
                  <a:pt x="1211014" y="707886"/>
                </a:cubicBezTo>
                <a:cubicBezTo>
                  <a:pt x="1006388" y="744539"/>
                  <a:pt x="869118" y="668503"/>
                  <a:pt x="767696" y="707886"/>
                </a:cubicBezTo>
                <a:cubicBezTo>
                  <a:pt x="666274" y="747269"/>
                  <a:pt x="229773" y="617849"/>
                  <a:pt x="0" y="707886"/>
                </a:cubicBezTo>
                <a:cubicBezTo>
                  <a:pt x="-33870" y="613917"/>
                  <a:pt x="537" y="513033"/>
                  <a:pt x="0" y="361022"/>
                </a:cubicBezTo>
                <a:cubicBezTo>
                  <a:pt x="-537" y="209011"/>
                  <a:pt x="30155" y="165953"/>
                  <a:pt x="0" y="0"/>
                </a:cubicBezTo>
                <a:close/>
              </a:path>
              <a:path w="3243787" h="707886" stroke="0" extrusionOk="0">
                <a:moveTo>
                  <a:pt x="0" y="0"/>
                </a:moveTo>
                <a:cubicBezTo>
                  <a:pt x="135039" y="-10862"/>
                  <a:pt x="444267" y="19138"/>
                  <a:pt x="605507" y="0"/>
                </a:cubicBezTo>
                <a:cubicBezTo>
                  <a:pt x="766747" y="-19138"/>
                  <a:pt x="891783" y="8364"/>
                  <a:pt x="1113700" y="0"/>
                </a:cubicBezTo>
                <a:cubicBezTo>
                  <a:pt x="1335617" y="-8364"/>
                  <a:pt x="1535933" y="33399"/>
                  <a:pt x="1719207" y="0"/>
                </a:cubicBezTo>
                <a:cubicBezTo>
                  <a:pt x="1902481" y="-33399"/>
                  <a:pt x="2055652" y="62620"/>
                  <a:pt x="2292276" y="0"/>
                </a:cubicBezTo>
                <a:cubicBezTo>
                  <a:pt x="2528900" y="-62620"/>
                  <a:pt x="2585289" y="50304"/>
                  <a:pt x="2768032" y="0"/>
                </a:cubicBezTo>
                <a:cubicBezTo>
                  <a:pt x="2950775" y="-50304"/>
                  <a:pt x="3067176" y="30391"/>
                  <a:pt x="3243787" y="0"/>
                </a:cubicBezTo>
                <a:cubicBezTo>
                  <a:pt x="3281676" y="134763"/>
                  <a:pt x="3222053" y="236598"/>
                  <a:pt x="3243787" y="353943"/>
                </a:cubicBezTo>
                <a:cubicBezTo>
                  <a:pt x="3265521" y="471288"/>
                  <a:pt x="3222878" y="632460"/>
                  <a:pt x="3243787" y="707886"/>
                </a:cubicBezTo>
                <a:cubicBezTo>
                  <a:pt x="3081829" y="751570"/>
                  <a:pt x="2945468" y="707338"/>
                  <a:pt x="2768032" y="707886"/>
                </a:cubicBezTo>
                <a:cubicBezTo>
                  <a:pt x="2590596" y="708434"/>
                  <a:pt x="2444261" y="694374"/>
                  <a:pt x="2227400" y="707886"/>
                </a:cubicBezTo>
                <a:cubicBezTo>
                  <a:pt x="2010539" y="721398"/>
                  <a:pt x="1984954" y="682708"/>
                  <a:pt x="1751645" y="707886"/>
                </a:cubicBezTo>
                <a:cubicBezTo>
                  <a:pt x="1518337" y="733064"/>
                  <a:pt x="1425402" y="693690"/>
                  <a:pt x="1275890" y="707886"/>
                </a:cubicBezTo>
                <a:cubicBezTo>
                  <a:pt x="1126379" y="722082"/>
                  <a:pt x="974285" y="652571"/>
                  <a:pt x="735258" y="707886"/>
                </a:cubicBezTo>
                <a:cubicBezTo>
                  <a:pt x="496231" y="763201"/>
                  <a:pt x="220366" y="651777"/>
                  <a:pt x="0" y="707886"/>
                </a:cubicBezTo>
                <a:cubicBezTo>
                  <a:pt x="-6580" y="600661"/>
                  <a:pt x="31636" y="512598"/>
                  <a:pt x="0" y="368101"/>
                </a:cubicBezTo>
                <a:cubicBezTo>
                  <a:pt x="-31636" y="223605"/>
                  <a:pt x="38364" y="1466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1489688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Cofio =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ȏ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clywedol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5443" y="2790514"/>
            <a:ext cx="3288513" cy="400110"/>
          </a:xfrm>
          <a:custGeom>
            <a:avLst/>
            <a:gdLst>
              <a:gd name="connsiteX0" fmla="*/ 0 w 3288513"/>
              <a:gd name="connsiteY0" fmla="*/ 0 h 400110"/>
              <a:gd name="connsiteX1" fmla="*/ 449430 w 3288513"/>
              <a:gd name="connsiteY1" fmla="*/ 0 h 400110"/>
              <a:gd name="connsiteX2" fmla="*/ 931745 w 3288513"/>
              <a:gd name="connsiteY2" fmla="*/ 0 h 400110"/>
              <a:gd name="connsiteX3" fmla="*/ 1512716 w 3288513"/>
              <a:gd name="connsiteY3" fmla="*/ 0 h 400110"/>
              <a:gd name="connsiteX4" fmla="*/ 1962146 w 3288513"/>
              <a:gd name="connsiteY4" fmla="*/ 0 h 400110"/>
              <a:gd name="connsiteX5" fmla="*/ 2444461 w 3288513"/>
              <a:gd name="connsiteY5" fmla="*/ 0 h 400110"/>
              <a:gd name="connsiteX6" fmla="*/ 3288513 w 3288513"/>
              <a:gd name="connsiteY6" fmla="*/ 0 h 400110"/>
              <a:gd name="connsiteX7" fmla="*/ 3288513 w 3288513"/>
              <a:gd name="connsiteY7" fmla="*/ 400110 h 400110"/>
              <a:gd name="connsiteX8" fmla="*/ 2740428 w 3288513"/>
              <a:gd name="connsiteY8" fmla="*/ 400110 h 400110"/>
              <a:gd name="connsiteX9" fmla="*/ 2225227 w 3288513"/>
              <a:gd name="connsiteY9" fmla="*/ 400110 h 400110"/>
              <a:gd name="connsiteX10" fmla="*/ 1611371 w 3288513"/>
              <a:gd name="connsiteY10" fmla="*/ 400110 h 400110"/>
              <a:gd name="connsiteX11" fmla="*/ 997516 w 3288513"/>
              <a:gd name="connsiteY11" fmla="*/ 400110 h 400110"/>
              <a:gd name="connsiteX12" fmla="*/ 0 w 3288513"/>
              <a:gd name="connsiteY12" fmla="*/ 400110 h 400110"/>
              <a:gd name="connsiteX13" fmla="*/ 0 w 3288513"/>
              <a:gd name="connsiteY1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88513" h="400110" fill="none" extrusionOk="0">
                <a:moveTo>
                  <a:pt x="0" y="0"/>
                </a:moveTo>
                <a:cubicBezTo>
                  <a:pt x="134086" y="-48420"/>
                  <a:pt x="243964" y="27379"/>
                  <a:pt x="449430" y="0"/>
                </a:cubicBezTo>
                <a:cubicBezTo>
                  <a:pt x="654896" y="-27379"/>
                  <a:pt x="765068" y="49173"/>
                  <a:pt x="931745" y="0"/>
                </a:cubicBezTo>
                <a:cubicBezTo>
                  <a:pt x="1098422" y="-49173"/>
                  <a:pt x="1342104" y="31914"/>
                  <a:pt x="1512716" y="0"/>
                </a:cubicBezTo>
                <a:cubicBezTo>
                  <a:pt x="1683328" y="-31914"/>
                  <a:pt x="1759319" y="51183"/>
                  <a:pt x="1962146" y="0"/>
                </a:cubicBezTo>
                <a:cubicBezTo>
                  <a:pt x="2164973" y="-51183"/>
                  <a:pt x="2316747" y="13352"/>
                  <a:pt x="2444461" y="0"/>
                </a:cubicBezTo>
                <a:cubicBezTo>
                  <a:pt x="2572176" y="-13352"/>
                  <a:pt x="3103026" y="60600"/>
                  <a:pt x="3288513" y="0"/>
                </a:cubicBezTo>
                <a:cubicBezTo>
                  <a:pt x="3322854" y="130162"/>
                  <a:pt x="3248032" y="244410"/>
                  <a:pt x="3288513" y="400110"/>
                </a:cubicBezTo>
                <a:cubicBezTo>
                  <a:pt x="3132703" y="439468"/>
                  <a:pt x="2861623" y="375957"/>
                  <a:pt x="2740428" y="400110"/>
                </a:cubicBezTo>
                <a:cubicBezTo>
                  <a:pt x="2619234" y="424263"/>
                  <a:pt x="2406892" y="384777"/>
                  <a:pt x="2225227" y="400110"/>
                </a:cubicBezTo>
                <a:cubicBezTo>
                  <a:pt x="2043562" y="415443"/>
                  <a:pt x="1875112" y="345835"/>
                  <a:pt x="1611371" y="400110"/>
                </a:cubicBezTo>
                <a:cubicBezTo>
                  <a:pt x="1347630" y="454385"/>
                  <a:pt x="1297857" y="366341"/>
                  <a:pt x="997516" y="400110"/>
                </a:cubicBezTo>
                <a:cubicBezTo>
                  <a:pt x="697176" y="433879"/>
                  <a:pt x="211888" y="377499"/>
                  <a:pt x="0" y="400110"/>
                </a:cubicBezTo>
                <a:cubicBezTo>
                  <a:pt x="-13828" y="222708"/>
                  <a:pt x="38231" y="115064"/>
                  <a:pt x="0" y="0"/>
                </a:cubicBezTo>
                <a:close/>
              </a:path>
              <a:path w="3288513" h="400110" stroke="0" extrusionOk="0">
                <a:moveTo>
                  <a:pt x="0" y="0"/>
                </a:moveTo>
                <a:cubicBezTo>
                  <a:pt x="177474" y="-26075"/>
                  <a:pt x="268656" y="51768"/>
                  <a:pt x="482315" y="0"/>
                </a:cubicBezTo>
                <a:cubicBezTo>
                  <a:pt x="695975" y="-51768"/>
                  <a:pt x="829614" y="63977"/>
                  <a:pt x="1030401" y="0"/>
                </a:cubicBezTo>
                <a:cubicBezTo>
                  <a:pt x="1231188" y="-63977"/>
                  <a:pt x="1337894" y="39288"/>
                  <a:pt x="1479831" y="0"/>
                </a:cubicBezTo>
                <a:cubicBezTo>
                  <a:pt x="1621768" y="-39288"/>
                  <a:pt x="1787955" y="15081"/>
                  <a:pt x="1962146" y="0"/>
                </a:cubicBezTo>
                <a:cubicBezTo>
                  <a:pt x="2136338" y="-15081"/>
                  <a:pt x="2308806" y="51185"/>
                  <a:pt x="2477346" y="0"/>
                </a:cubicBezTo>
                <a:cubicBezTo>
                  <a:pt x="2645886" y="-51185"/>
                  <a:pt x="3031268" y="23685"/>
                  <a:pt x="3288513" y="0"/>
                </a:cubicBezTo>
                <a:cubicBezTo>
                  <a:pt x="3333535" y="101760"/>
                  <a:pt x="3270042" y="261599"/>
                  <a:pt x="3288513" y="400110"/>
                </a:cubicBezTo>
                <a:cubicBezTo>
                  <a:pt x="3129767" y="414448"/>
                  <a:pt x="2950158" y="385950"/>
                  <a:pt x="2707542" y="400110"/>
                </a:cubicBezTo>
                <a:cubicBezTo>
                  <a:pt x="2464926" y="414270"/>
                  <a:pt x="2263464" y="328213"/>
                  <a:pt x="2093687" y="400110"/>
                </a:cubicBezTo>
                <a:cubicBezTo>
                  <a:pt x="1923911" y="472007"/>
                  <a:pt x="1697454" y="368470"/>
                  <a:pt x="1512716" y="400110"/>
                </a:cubicBezTo>
                <a:cubicBezTo>
                  <a:pt x="1327978" y="431750"/>
                  <a:pt x="1224049" y="394893"/>
                  <a:pt x="997516" y="400110"/>
                </a:cubicBezTo>
                <a:cubicBezTo>
                  <a:pt x="770983" y="405327"/>
                  <a:pt x="488134" y="394927"/>
                  <a:pt x="0" y="400110"/>
                </a:cubicBezTo>
                <a:cubicBezTo>
                  <a:pt x="-21495" y="275691"/>
                  <a:pt x="34390" y="18989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8395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Deall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geiriau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semanteg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868" y="4845226"/>
            <a:ext cx="3243788" cy="707886"/>
          </a:xfrm>
          <a:custGeom>
            <a:avLst/>
            <a:gdLst>
              <a:gd name="connsiteX0" fmla="*/ 0 w 3243788"/>
              <a:gd name="connsiteY0" fmla="*/ 0 h 707886"/>
              <a:gd name="connsiteX1" fmla="*/ 443318 w 3243788"/>
              <a:gd name="connsiteY1" fmla="*/ 0 h 707886"/>
              <a:gd name="connsiteX2" fmla="*/ 983949 w 3243788"/>
              <a:gd name="connsiteY2" fmla="*/ 0 h 707886"/>
              <a:gd name="connsiteX3" fmla="*/ 1427267 w 3243788"/>
              <a:gd name="connsiteY3" fmla="*/ 0 h 707886"/>
              <a:gd name="connsiteX4" fmla="*/ 2032774 w 3243788"/>
              <a:gd name="connsiteY4" fmla="*/ 0 h 707886"/>
              <a:gd name="connsiteX5" fmla="*/ 2605843 w 3243788"/>
              <a:gd name="connsiteY5" fmla="*/ 0 h 707886"/>
              <a:gd name="connsiteX6" fmla="*/ 3243788 w 3243788"/>
              <a:gd name="connsiteY6" fmla="*/ 0 h 707886"/>
              <a:gd name="connsiteX7" fmla="*/ 3243788 w 3243788"/>
              <a:gd name="connsiteY7" fmla="*/ 353943 h 707886"/>
              <a:gd name="connsiteX8" fmla="*/ 3243788 w 3243788"/>
              <a:gd name="connsiteY8" fmla="*/ 707886 h 707886"/>
              <a:gd name="connsiteX9" fmla="*/ 2703157 w 3243788"/>
              <a:gd name="connsiteY9" fmla="*/ 707886 h 707886"/>
              <a:gd name="connsiteX10" fmla="*/ 2130087 w 3243788"/>
              <a:gd name="connsiteY10" fmla="*/ 707886 h 707886"/>
              <a:gd name="connsiteX11" fmla="*/ 1524580 w 3243788"/>
              <a:gd name="connsiteY11" fmla="*/ 707886 h 707886"/>
              <a:gd name="connsiteX12" fmla="*/ 983949 w 3243788"/>
              <a:gd name="connsiteY12" fmla="*/ 707886 h 707886"/>
              <a:gd name="connsiteX13" fmla="*/ 508193 w 3243788"/>
              <a:gd name="connsiteY13" fmla="*/ 707886 h 707886"/>
              <a:gd name="connsiteX14" fmla="*/ 0 w 3243788"/>
              <a:gd name="connsiteY14" fmla="*/ 707886 h 707886"/>
              <a:gd name="connsiteX15" fmla="*/ 0 w 3243788"/>
              <a:gd name="connsiteY15" fmla="*/ 375180 h 707886"/>
              <a:gd name="connsiteX16" fmla="*/ 0 w 3243788"/>
              <a:gd name="connsiteY16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43788" h="707886" fill="none" extrusionOk="0">
                <a:moveTo>
                  <a:pt x="0" y="0"/>
                </a:moveTo>
                <a:cubicBezTo>
                  <a:pt x="199121" y="-3633"/>
                  <a:pt x="269678" y="18616"/>
                  <a:pt x="443318" y="0"/>
                </a:cubicBezTo>
                <a:cubicBezTo>
                  <a:pt x="616958" y="-18616"/>
                  <a:pt x="866810" y="38080"/>
                  <a:pt x="983949" y="0"/>
                </a:cubicBezTo>
                <a:cubicBezTo>
                  <a:pt x="1101088" y="-38080"/>
                  <a:pt x="1304771" y="31603"/>
                  <a:pt x="1427267" y="0"/>
                </a:cubicBezTo>
                <a:cubicBezTo>
                  <a:pt x="1549763" y="-31603"/>
                  <a:pt x="1908165" y="17413"/>
                  <a:pt x="2032774" y="0"/>
                </a:cubicBezTo>
                <a:cubicBezTo>
                  <a:pt x="2157383" y="-17413"/>
                  <a:pt x="2456012" y="45011"/>
                  <a:pt x="2605843" y="0"/>
                </a:cubicBezTo>
                <a:cubicBezTo>
                  <a:pt x="2755674" y="-45011"/>
                  <a:pt x="2982677" y="25293"/>
                  <a:pt x="3243788" y="0"/>
                </a:cubicBezTo>
                <a:cubicBezTo>
                  <a:pt x="3285507" y="137158"/>
                  <a:pt x="3237494" y="266413"/>
                  <a:pt x="3243788" y="353943"/>
                </a:cubicBezTo>
                <a:cubicBezTo>
                  <a:pt x="3250082" y="441473"/>
                  <a:pt x="3220310" y="605638"/>
                  <a:pt x="3243788" y="707886"/>
                </a:cubicBezTo>
                <a:cubicBezTo>
                  <a:pt x="3025495" y="741841"/>
                  <a:pt x="2891002" y="707794"/>
                  <a:pt x="2703157" y="707886"/>
                </a:cubicBezTo>
                <a:cubicBezTo>
                  <a:pt x="2515312" y="707978"/>
                  <a:pt x="2333505" y="680518"/>
                  <a:pt x="2130087" y="707886"/>
                </a:cubicBezTo>
                <a:cubicBezTo>
                  <a:pt x="1926669" y="735254"/>
                  <a:pt x="1679839" y="707255"/>
                  <a:pt x="1524580" y="707886"/>
                </a:cubicBezTo>
                <a:cubicBezTo>
                  <a:pt x="1369321" y="708517"/>
                  <a:pt x="1143937" y="700569"/>
                  <a:pt x="983949" y="707886"/>
                </a:cubicBezTo>
                <a:cubicBezTo>
                  <a:pt x="823961" y="715203"/>
                  <a:pt x="620390" y="662292"/>
                  <a:pt x="508193" y="707886"/>
                </a:cubicBezTo>
                <a:cubicBezTo>
                  <a:pt x="395996" y="753480"/>
                  <a:pt x="231817" y="699502"/>
                  <a:pt x="0" y="707886"/>
                </a:cubicBezTo>
                <a:cubicBezTo>
                  <a:pt x="-4727" y="635690"/>
                  <a:pt x="33150" y="534288"/>
                  <a:pt x="0" y="375180"/>
                </a:cubicBezTo>
                <a:cubicBezTo>
                  <a:pt x="-33150" y="216072"/>
                  <a:pt x="37382" y="97653"/>
                  <a:pt x="0" y="0"/>
                </a:cubicBezTo>
                <a:close/>
              </a:path>
              <a:path w="3243788" h="707886" stroke="0" extrusionOk="0">
                <a:moveTo>
                  <a:pt x="0" y="0"/>
                </a:moveTo>
                <a:cubicBezTo>
                  <a:pt x="205766" y="-28076"/>
                  <a:pt x="376145" y="18070"/>
                  <a:pt x="540631" y="0"/>
                </a:cubicBezTo>
                <a:cubicBezTo>
                  <a:pt x="705117" y="-18070"/>
                  <a:pt x="967011" y="49888"/>
                  <a:pt x="1146138" y="0"/>
                </a:cubicBezTo>
                <a:cubicBezTo>
                  <a:pt x="1325265" y="-49888"/>
                  <a:pt x="1507953" y="27560"/>
                  <a:pt x="1719208" y="0"/>
                </a:cubicBezTo>
                <a:cubicBezTo>
                  <a:pt x="1930463" y="-27560"/>
                  <a:pt x="2133351" y="21999"/>
                  <a:pt x="2324715" y="0"/>
                </a:cubicBezTo>
                <a:cubicBezTo>
                  <a:pt x="2516079" y="-21999"/>
                  <a:pt x="2842854" y="103832"/>
                  <a:pt x="3243788" y="0"/>
                </a:cubicBezTo>
                <a:cubicBezTo>
                  <a:pt x="3256593" y="81948"/>
                  <a:pt x="3225622" y="273714"/>
                  <a:pt x="3243788" y="346864"/>
                </a:cubicBezTo>
                <a:cubicBezTo>
                  <a:pt x="3261954" y="420014"/>
                  <a:pt x="3205216" y="536829"/>
                  <a:pt x="3243788" y="707886"/>
                </a:cubicBezTo>
                <a:cubicBezTo>
                  <a:pt x="3133093" y="742068"/>
                  <a:pt x="2930666" y="653668"/>
                  <a:pt x="2768032" y="707886"/>
                </a:cubicBezTo>
                <a:cubicBezTo>
                  <a:pt x="2605398" y="762104"/>
                  <a:pt x="2361127" y="696282"/>
                  <a:pt x="2227401" y="707886"/>
                </a:cubicBezTo>
                <a:cubicBezTo>
                  <a:pt x="2093675" y="719490"/>
                  <a:pt x="1743759" y="685484"/>
                  <a:pt x="1621894" y="707886"/>
                </a:cubicBezTo>
                <a:cubicBezTo>
                  <a:pt x="1500029" y="730288"/>
                  <a:pt x="1375295" y="695865"/>
                  <a:pt x="1146138" y="707886"/>
                </a:cubicBezTo>
                <a:cubicBezTo>
                  <a:pt x="916981" y="719907"/>
                  <a:pt x="787113" y="657987"/>
                  <a:pt x="670383" y="707886"/>
                </a:cubicBezTo>
                <a:cubicBezTo>
                  <a:pt x="553654" y="757785"/>
                  <a:pt x="215611" y="691703"/>
                  <a:pt x="0" y="707886"/>
                </a:cubicBezTo>
                <a:cubicBezTo>
                  <a:pt x="-12904" y="602113"/>
                  <a:pt x="28418" y="509268"/>
                  <a:pt x="0" y="361022"/>
                </a:cubicBezTo>
                <a:cubicBezTo>
                  <a:pt x="-28418" y="212776"/>
                  <a:pt x="16909" y="16565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9746262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Deall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strwythr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brawddeg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cystrawen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75443" y="3649927"/>
            <a:ext cx="3906311" cy="707886"/>
          </a:xfrm>
          <a:custGeom>
            <a:avLst/>
            <a:gdLst>
              <a:gd name="connsiteX0" fmla="*/ 0 w 3906311"/>
              <a:gd name="connsiteY0" fmla="*/ 0 h 707886"/>
              <a:gd name="connsiteX1" fmla="*/ 558044 w 3906311"/>
              <a:gd name="connsiteY1" fmla="*/ 0 h 707886"/>
              <a:gd name="connsiteX2" fmla="*/ 1037963 w 3906311"/>
              <a:gd name="connsiteY2" fmla="*/ 0 h 707886"/>
              <a:gd name="connsiteX3" fmla="*/ 1478818 w 3906311"/>
              <a:gd name="connsiteY3" fmla="*/ 0 h 707886"/>
              <a:gd name="connsiteX4" fmla="*/ 2036862 w 3906311"/>
              <a:gd name="connsiteY4" fmla="*/ 0 h 707886"/>
              <a:gd name="connsiteX5" fmla="*/ 2516780 w 3906311"/>
              <a:gd name="connsiteY5" fmla="*/ 0 h 707886"/>
              <a:gd name="connsiteX6" fmla="*/ 3113888 w 3906311"/>
              <a:gd name="connsiteY6" fmla="*/ 0 h 707886"/>
              <a:gd name="connsiteX7" fmla="*/ 3906311 w 3906311"/>
              <a:gd name="connsiteY7" fmla="*/ 0 h 707886"/>
              <a:gd name="connsiteX8" fmla="*/ 3906311 w 3906311"/>
              <a:gd name="connsiteY8" fmla="*/ 361022 h 707886"/>
              <a:gd name="connsiteX9" fmla="*/ 3906311 w 3906311"/>
              <a:gd name="connsiteY9" fmla="*/ 707886 h 707886"/>
              <a:gd name="connsiteX10" fmla="*/ 3309203 w 3906311"/>
              <a:gd name="connsiteY10" fmla="*/ 707886 h 707886"/>
              <a:gd name="connsiteX11" fmla="*/ 2751159 w 3906311"/>
              <a:gd name="connsiteY11" fmla="*/ 707886 h 707886"/>
              <a:gd name="connsiteX12" fmla="*/ 2114988 w 3906311"/>
              <a:gd name="connsiteY12" fmla="*/ 707886 h 707886"/>
              <a:gd name="connsiteX13" fmla="*/ 1556944 w 3906311"/>
              <a:gd name="connsiteY13" fmla="*/ 707886 h 707886"/>
              <a:gd name="connsiteX14" fmla="*/ 959836 w 3906311"/>
              <a:gd name="connsiteY14" fmla="*/ 707886 h 707886"/>
              <a:gd name="connsiteX15" fmla="*/ 479918 w 3906311"/>
              <a:gd name="connsiteY15" fmla="*/ 707886 h 707886"/>
              <a:gd name="connsiteX16" fmla="*/ 0 w 3906311"/>
              <a:gd name="connsiteY16" fmla="*/ 707886 h 707886"/>
              <a:gd name="connsiteX17" fmla="*/ 0 w 3906311"/>
              <a:gd name="connsiteY17" fmla="*/ 368101 h 707886"/>
              <a:gd name="connsiteX18" fmla="*/ 0 w 3906311"/>
              <a:gd name="connsiteY18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06311" h="707886" fill="none" extrusionOk="0">
                <a:moveTo>
                  <a:pt x="0" y="0"/>
                </a:moveTo>
                <a:cubicBezTo>
                  <a:pt x="193431" y="-39504"/>
                  <a:pt x="299163" y="3534"/>
                  <a:pt x="558044" y="0"/>
                </a:cubicBezTo>
                <a:cubicBezTo>
                  <a:pt x="816925" y="-3534"/>
                  <a:pt x="906818" y="10267"/>
                  <a:pt x="1037963" y="0"/>
                </a:cubicBezTo>
                <a:cubicBezTo>
                  <a:pt x="1169108" y="-10267"/>
                  <a:pt x="1370889" y="8401"/>
                  <a:pt x="1478818" y="0"/>
                </a:cubicBezTo>
                <a:cubicBezTo>
                  <a:pt x="1586748" y="-8401"/>
                  <a:pt x="1801700" y="47431"/>
                  <a:pt x="2036862" y="0"/>
                </a:cubicBezTo>
                <a:cubicBezTo>
                  <a:pt x="2272024" y="-47431"/>
                  <a:pt x="2284615" y="16343"/>
                  <a:pt x="2516780" y="0"/>
                </a:cubicBezTo>
                <a:cubicBezTo>
                  <a:pt x="2748945" y="-16343"/>
                  <a:pt x="2877749" y="66630"/>
                  <a:pt x="3113888" y="0"/>
                </a:cubicBezTo>
                <a:cubicBezTo>
                  <a:pt x="3350027" y="-66630"/>
                  <a:pt x="3581725" y="37704"/>
                  <a:pt x="3906311" y="0"/>
                </a:cubicBezTo>
                <a:cubicBezTo>
                  <a:pt x="3909928" y="114799"/>
                  <a:pt x="3899357" y="194811"/>
                  <a:pt x="3906311" y="361022"/>
                </a:cubicBezTo>
                <a:cubicBezTo>
                  <a:pt x="3913265" y="527233"/>
                  <a:pt x="3871650" y="590003"/>
                  <a:pt x="3906311" y="707886"/>
                </a:cubicBezTo>
                <a:cubicBezTo>
                  <a:pt x="3643492" y="725221"/>
                  <a:pt x="3477354" y="707512"/>
                  <a:pt x="3309203" y="707886"/>
                </a:cubicBezTo>
                <a:cubicBezTo>
                  <a:pt x="3141052" y="708260"/>
                  <a:pt x="2987769" y="678695"/>
                  <a:pt x="2751159" y="707886"/>
                </a:cubicBezTo>
                <a:cubicBezTo>
                  <a:pt x="2514549" y="737077"/>
                  <a:pt x="2397646" y="705331"/>
                  <a:pt x="2114988" y="707886"/>
                </a:cubicBezTo>
                <a:cubicBezTo>
                  <a:pt x="1832330" y="710441"/>
                  <a:pt x="1779662" y="645172"/>
                  <a:pt x="1556944" y="707886"/>
                </a:cubicBezTo>
                <a:cubicBezTo>
                  <a:pt x="1334226" y="770600"/>
                  <a:pt x="1182138" y="705754"/>
                  <a:pt x="959836" y="707886"/>
                </a:cubicBezTo>
                <a:cubicBezTo>
                  <a:pt x="737534" y="710018"/>
                  <a:pt x="582275" y="697088"/>
                  <a:pt x="479918" y="707886"/>
                </a:cubicBezTo>
                <a:cubicBezTo>
                  <a:pt x="377561" y="718684"/>
                  <a:pt x="126053" y="651453"/>
                  <a:pt x="0" y="707886"/>
                </a:cubicBezTo>
                <a:cubicBezTo>
                  <a:pt x="-39901" y="549611"/>
                  <a:pt x="40537" y="529339"/>
                  <a:pt x="0" y="368101"/>
                </a:cubicBezTo>
                <a:cubicBezTo>
                  <a:pt x="-40537" y="206864"/>
                  <a:pt x="39089" y="97170"/>
                  <a:pt x="0" y="0"/>
                </a:cubicBezTo>
                <a:close/>
              </a:path>
              <a:path w="3906311" h="707886" stroke="0" extrusionOk="0">
                <a:moveTo>
                  <a:pt x="0" y="0"/>
                </a:moveTo>
                <a:cubicBezTo>
                  <a:pt x="294832" y="-12228"/>
                  <a:pt x="471949" y="13967"/>
                  <a:pt x="636171" y="0"/>
                </a:cubicBezTo>
                <a:cubicBezTo>
                  <a:pt x="800393" y="-13967"/>
                  <a:pt x="894898" y="30988"/>
                  <a:pt x="1116089" y="0"/>
                </a:cubicBezTo>
                <a:cubicBezTo>
                  <a:pt x="1337280" y="-30988"/>
                  <a:pt x="1403329" y="44511"/>
                  <a:pt x="1596007" y="0"/>
                </a:cubicBezTo>
                <a:cubicBezTo>
                  <a:pt x="1788685" y="-44511"/>
                  <a:pt x="1955372" y="16138"/>
                  <a:pt x="2154051" y="0"/>
                </a:cubicBezTo>
                <a:cubicBezTo>
                  <a:pt x="2352730" y="-16138"/>
                  <a:pt x="2515486" y="58436"/>
                  <a:pt x="2673033" y="0"/>
                </a:cubicBezTo>
                <a:cubicBezTo>
                  <a:pt x="2830580" y="-58436"/>
                  <a:pt x="3015550" y="4690"/>
                  <a:pt x="3309203" y="0"/>
                </a:cubicBezTo>
                <a:cubicBezTo>
                  <a:pt x="3602856" y="-4690"/>
                  <a:pt x="3617862" y="12094"/>
                  <a:pt x="3906311" y="0"/>
                </a:cubicBezTo>
                <a:cubicBezTo>
                  <a:pt x="3930423" y="170450"/>
                  <a:pt x="3864015" y="186348"/>
                  <a:pt x="3906311" y="361022"/>
                </a:cubicBezTo>
                <a:cubicBezTo>
                  <a:pt x="3948607" y="535696"/>
                  <a:pt x="3900027" y="635755"/>
                  <a:pt x="3906311" y="707886"/>
                </a:cubicBezTo>
                <a:cubicBezTo>
                  <a:pt x="3702049" y="767000"/>
                  <a:pt x="3442534" y="631740"/>
                  <a:pt x="3270140" y="707886"/>
                </a:cubicBezTo>
                <a:cubicBezTo>
                  <a:pt x="3097746" y="784032"/>
                  <a:pt x="2815715" y="645468"/>
                  <a:pt x="2633970" y="707886"/>
                </a:cubicBezTo>
                <a:cubicBezTo>
                  <a:pt x="2452225" y="770304"/>
                  <a:pt x="2224567" y="655838"/>
                  <a:pt x="2036862" y="707886"/>
                </a:cubicBezTo>
                <a:cubicBezTo>
                  <a:pt x="1849157" y="759934"/>
                  <a:pt x="1773744" y="696525"/>
                  <a:pt x="1596007" y="707886"/>
                </a:cubicBezTo>
                <a:cubicBezTo>
                  <a:pt x="1418271" y="719247"/>
                  <a:pt x="1295884" y="690354"/>
                  <a:pt x="998900" y="707886"/>
                </a:cubicBezTo>
                <a:cubicBezTo>
                  <a:pt x="701916" y="725418"/>
                  <a:pt x="209453" y="689734"/>
                  <a:pt x="0" y="707886"/>
                </a:cubicBezTo>
                <a:cubicBezTo>
                  <a:pt x="-40513" y="590220"/>
                  <a:pt x="4793" y="476118"/>
                  <a:pt x="0" y="368101"/>
                </a:cubicBezTo>
                <a:cubicBezTo>
                  <a:pt x="-4793" y="260084"/>
                  <a:pt x="29122" y="1581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5174962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Deall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yr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ystyr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llythrennol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anlythrennol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2504" y="2138942"/>
            <a:ext cx="3079638" cy="400110"/>
          </a:xfrm>
          <a:custGeom>
            <a:avLst/>
            <a:gdLst>
              <a:gd name="connsiteX0" fmla="*/ 0 w 3079638"/>
              <a:gd name="connsiteY0" fmla="*/ 0 h 400110"/>
              <a:gd name="connsiteX1" fmla="*/ 420884 w 3079638"/>
              <a:gd name="connsiteY1" fmla="*/ 0 h 400110"/>
              <a:gd name="connsiteX2" fmla="*/ 872564 w 3079638"/>
              <a:gd name="connsiteY2" fmla="*/ 0 h 400110"/>
              <a:gd name="connsiteX3" fmla="*/ 1416633 w 3079638"/>
              <a:gd name="connsiteY3" fmla="*/ 0 h 400110"/>
              <a:gd name="connsiteX4" fmla="*/ 1837517 w 3079638"/>
              <a:gd name="connsiteY4" fmla="*/ 0 h 400110"/>
              <a:gd name="connsiteX5" fmla="*/ 2289198 w 3079638"/>
              <a:gd name="connsiteY5" fmla="*/ 0 h 400110"/>
              <a:gd name="connsiteX6" fmla="*/ 3079638 w 3079638"/>
              <a:gd name="connsiteY6" fmla="*/ 0 h 400110"/>
              <a:gd name="connsiteX7" fmla="*/ 3079638 w 3079638"/>
              <a:gd name="connsiteY7" fmla="*/ 400110 h 400110"/>
              <a:gd name="connsiteX8" fmla="*/ 2566365 w 3079638"/>
              <a:gd name="connsiteY8" fmla="*/ 400110 h 400110"/>
              <a:gd name="connsiteX9" fmla="*/ 2083888 w 3079638"/>
              <a:gd name="connsiteY9" fmla="*/ 400110 h 400110"/>
              <a:gd name="connsiteX10" fmla="*/ 1509023 w 3079638"/>
              <a:gd name="connsiteY10" fmla="*/ 400110 h 400110"/>
              <a:gd name="connsiteX11" fmla="*/ 934157 w 3079638"/>
              <a:gd name="connsiteY11" fmla="*/ 400110 h 400110"/>
              <a:gd name="connsiteX12" fmla="*/ 0 w 3079638"/>
              <a:gd name="connsiteY12" fmla="*/ 400110 h 400110"/>
              <a:gd name="connsiteX13" fmla="*/ 0 w 3079638"/>
              <a:gd name="connsiteY1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79638" h="400110" fill="none" extrusionOk="0">
                <a:moveTo>
                  <a:pt x="0" y="0"/>
                </a:moveTo>
                <a:cubicBezTo>
                  <a:pt x="106777" y="-17047"/>
                  <a:pt x="250048" y="43086"/>
                  <a:pt x="420884" y="0"/>
                </a:cubicBezTo>
                <a:cubicBezTo>
                  <a:pt x="591720" y="-43086"/>
                  <a:pt x="759101" y="9190"/>
                  <a:pt x="872564" y="0"/>
                </a:cubicBezTo>
                <a:cubicBezTo>
                  <a:pt x="986027" y="-9190"/>
                  <a:pt x="1225762" y="56"/>
                  <a:pt x="1416633" y="0"/>
                </a:cubicBezTo>
                <a:cubicBezTo>
                  <a:pt x="1607504" y="-56"/>
                  <a:pt x="1643007" y="18619"/>
                  <a:pt x="1837517" y="0"/>
                </a:cubicBezTo>
                <a:cubicBezTo>
                  <a:pt x="2032027" y="-18619"/>
                  <a:pt x="2095598" y="35464"/>
                  <a:pt x="2289198" y="0"/>
                </a:cubicBezTo>
                <a:cubicBezTo>
                  <a:pt x="2482798" y="-35464"/>
                  <a:pt x="2693280" y="84487"/>
                  <a:pt x="3079638" y="0"/>
                </a:cubicBezTo>
                <a:cubicBezTo>
                  <a:pt x="3113979" y="130162"/>
                  <a:pt x="3039157" y="244410"/>
                  <a:pt x="3079638" y="400110"/>
                </a:cubicBezTo>
                <a:cubicBezTo>
                  <a:pt x="2847469" y="446889"/>
                  <a:pt x="2739129" y="384842"/>
                  <a:pt x="2566365" y="400110"/>
                </a:cubicBezTo>
                <a:cubicBezTo>
                  <a:pt x="2393601" y="415378"/>
                  <a:pt x="2209401" y="379857"/>
                  <a:pt x="2083888" y="400110"/>
                </a:cubicBezTo>
                <a:cubicBezTo>
                  <a:pt x="1958375" y="420363"/>
                  <a:pt x="1718906" y="399081"/>
                  <a:pt x="1509023" y="400110"/>
                </a:cubicBezTo>
                <a:cubicBezTo>
                  <a:pt x="1299140" y="401139"/>
                  <a:pt x="1148297" y="372521"/>
                  <a:pt x="934157" y="400110"/>
                </a:cubicBezTo>
                <a:cubicBezTo>
                  <a:pt x="720017" y="427699"/>
                  <a:pt x="434129" y="305899"/>
                  <a:pt x="0" y="400110"/>
                </a:cubicBezTo>
                <a:cubicBezTo>
                  <a:pt x="-13828" y="222708"/>
                  <a:pt x="38231" y="115064"/>
                  <a:pt x="0" y="0"/>
                </a:cubicBezTo>
                <a:close/>
              </a:path>
              <a:path w="3079638" h="400110" stroke="0" extrusionOk="0">
                <a:moveTo>
                  <a:pt x="0" y="0"/>
                </a:moveTo>
                <a:cubicBezTo>
                  <a:pt x="171283" y="-29260"/>
                  <a:pt x="356590" y="7150"/>
                  <a:pt x="451680" y="0"/>
                </a:cubicBezTo>
                <a:cubicBezTo>
                  <a:pt x="546770" y="-7150"/>
                  <a:pt x="724065" y="38247"/>
                  <a:pt x="964953" y="0"/>
                </a:cubicBezTo>
                <a:cubicBezTo>
                  <a:pt x="1205841" y="-38247"/>
                  <a:pt x="1203486" y="12296"/>
                  <a:pt x="1385837" y="0"/>
                </a:cubicBezTo>
                <a:cubicBezTo>
                  <a:pt x="1568188" y="-12296"/>
                  <a:pt x="1709673" y="37309"/>
                  <a:pt x="1837517" y="0"/>
                </a:cubicBezTo>
                <a:cubicBezTo>
                  <a:pt x="1965361" y="-37309"/>
                  <a:pt x="2099033" y="3401"/>
                  <a:pt x="2319994" y="0"/>
                </a:cubicBezTo>
                <a:cubicBezTo>
                  <a:pt x="2540955" y="-3401"/>
                  <a:pt x="2711955" y="39175"/>
                  <a:pt x="3079638" y="0"/>
                </a:cubicBezTo>
                <a:cubicBezTo>
                  <a:pt x="3124660" y="101760"/>
                  <a:pt x="3061167" y="261599"/>
                  <a:pt x="3079638" y="400110"/>
                </a:cubicBezTo>
                <a:cubicBezTo>
                  <a:pt x="2832933" y="452744"/>
                  <a:pt x="2747784" y="394699"/>
                  <a:pt x="2535569" y="400110"/>
                </a:cubicBezTo>
                <a:cubicBezTo>
                  <a:pt x="2323354" y="405521"/>
                  <a:pt x="2248111" y="352424"/>
                  <a:pt x="1960703" y="400110"/>
                </a:cubicBezTo>
                <a:cubicBezTo>
                  <a:pt x="1673295" y="447796"/>
                  <a:pt x="1580944" y="335354"/>
                  <a:pt x="1416633" y="400110"/>
                </a:cubicBezTo>
                <a:cubicBezTo>
                  <a:pt x="1252322" y="464866"/>
                  <a:pt x="1099635" y="351555"/>
                  <a:pt x="934157" y="400110"/>
                </a:cubicBezTo>
                <a:cubicBezTo>
                  <a:pt x="768679" y="448665"/>
                  <a:pt x="242425" y="362730"/>
                  <a:pt x="0" y="400110"/>
                </a:cubicBezTo>
                <a:cubicBezTo>
                  <a:pt x="-21495" y="275691"/>
                  <a:pt x="34390" y="18989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839558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Edrych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talu</a:t>
            </a:r>
            <a:r>
              <a:rPr kumimoji="0" lang="en-GB" sz="2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sylw</a:t>
            </a:r>
            <a:endParaRPr kumimoji="0" lang="en-GB" sz="2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8AA62A-E530-E702-ECA2-45C5986E08E1}"/>
              </a:ext>
            </a:extLst>
          </p:cNvPr>
          <p:cNvSpPr txBox="1">
            <a:spLocks/>
          </p:cNvSpPr>
          <p:nvPr/>
        </p:nvSpPr>
        <p:spPr>
          <a:xfrm>
            <a:off x="717643" y="3338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Labeli gweithgaredd 4 (deall y cwestiwn):</a:t>
            </a:r>
          </a:p>
        </p:txBody>
      </p:sp>
    </p:spTree>
    <p:extLst>
      <p:ext uri="{BB962C8B-B14F-4D97-AF65-F5344CB8AC3E}">
        <p14:creationId xmlns:p14="http://schemas.microsoft.com/office/powerpoint/2010/main" val="132638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hands holding up a sign&#10;&#10;AI-generated content may be incorrect.">
            <a:extLst>
              <a:ext uri="{FF2B5EF4-FFF2-40B4-BE49-F238E27FC236}">
                <a16:creationId xmlns:a16="http://schemas.microsoft.com/office/drawing/2014/main" id="{3DB9A463-9B8A-873C-C78F-BED3FD3B24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7E91A-B6F6-B09E-7781-65442BD33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GB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Cabin sketch"/>
              </a:rPr>
              <a:t>Diddordeb</a:t>
            </a:r>
            <a:r>
              <a:rPr lang="en-GB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rial Rounded MT Bold" panose="020F0704030504030204" pitchFamily="34" charset="0"/>
              </a:rPr>
              <a:t> astudio</a:t>
            </a:r>
            <a:br>
              <a:rPr lang="en-GB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rial Rounded MT Bold" panose="020F0704030504030204" pitchFamily="34" charset="0"/>
              </a:rPr>
            </a:br>
            <a:r>
              <a:rPr lang="en-GB" sz="8100" dirty="0">
                <a:ln w="22225">
                  <a:solidFill>
                    <a:schemeClr val="tx1"/>
                  </a:solidFill>
                  <a:miter lim="800000"/>
                </a:ln>
                <a:noFill/>
                <a:latin typeface="Arial Rounded MT Bold" panose="020F0704030504030204" pitchFamily="34" charset="0"/>
              </a:rPr>
              <a:t>Therapi Iaith a Lleferydd?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440154-3110-DA85-6976-BA818EC1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GB" sz="3200" dirty="0"/>
              <a:t>Adnodd Addysgu</a:t>
            </a:r>
          </a:p>
        </p:txBody>
      </p:sp>
    </p:spTree>
    <p:extLst>
      <p:ext uri="{BB962C8B-B14F-4D97-AF65-F5344CB8AC3E}">
        <p14:creationId xmlns:p14="http://schemas.microsoft.com/office/powerpoint/2010/main" val="3718447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DA942-C68E-3F13-B45A-79BEC80E9C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42" r="24139" b="-1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4E3FB-66DD-25D8-202B-BAA12275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Cynnwys y sesiwn heddiw</a:t>
            </a:r>
            <a:r>
              <a:rPr lang="en-GB" sz="40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85E6D-B3E8-1ECA-0250-76901A9E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Beth yw Therapi Iaith a Lleferydd?</a:t>
            </a:r>
          </a:p>
          <a:p>
            <a:r>
              <a:rPr lang="en-GB" sz="2000" dirty="0"/>
              <a:t>Ystyried cyfathrebu</a:t>
            </a:r>
          </a:p>
          <a:p>
            <a:r>
              <a:rPr lang="en-GB" sz="2000" dirty="0"/>
              <a:t>Ystyried heriau pan fo cyfathrebu yn anodd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5831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FA92F-C26A-8B3A-F957-25657E25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GB"/>
              <a:t>Gweithgaredd 1 </a:t>
            </a:r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10DC24B-8B26-102A-2FB4-5B4095FBC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0619" y="511293"/>
            <a:ext cx="470250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53DE-32D8-3C48-7A90-49DE7B46E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Trafod gyda phartner: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Beth yw dy ddealltwriaeth o </a:t>
            </a:r>
            <a:br>
              <a:rPr lang="en-GB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</a:b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ptos" panose="020B0004020202020204" pitchFamily="34" charset="0"/>
              </a:rPr>
              <a:t>Therapi Iaith a Lleferydd?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Amser: 3 munud</a:t>
            </a:r>
          </a:p>
        </p:txBody>
      </p:sp>
    </p:spTree>
    <p:extLst>
      <p:ext uri="{BB962C8B-B14F-4D97-AF65-F5344CB8AC3E}">
        <p14:creationId xmlns:p14="http://schemas.microsoft.com/office/powerpoint/2010/main" val="1294256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2618</Words>
  <Application>Microsoft Office PowerPoint</Application>
  <PresentationFormat>Widescreen</PresentationFormat>
  <Paragraphs>264</Paragraphs>
  <Slides>35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Abadi Extra Light</vt:lpstr>
      <vt:lpstr>Aptos</vt:lpstr>
      <vt:lpstr>Aptos Display</vt:lpstr>
      <vt:lpstr>Arial</vt:lpstr>
      <vt:lpstr>Arial Rounded MT Bold</vt:lpstr>
      <vt:lpstr>Cabin sketch</vt:lpstr>
      <vt:lpstr>Calibri</vt:lpstr>
      <vt:lpstr>Wingdings</vt:lpstr>
      <vt:lpstr>Office Theme</vt:lpstr>
      <vt:lpstr>Adnodd Addysgu</vt:lpstr>
      <vt:lpstr>Yr adnodd hwn</vt:lpstr>
      <vt:lpstr>Sut i ddefnyddio’r adnodd hwn</vt:lpstr>
      <vt:lpstr>Amodau defnydd</vt:lpstr>
      <vt:lpstr>PowerPoint Presentation</vt:lpstr>
      <vt:lpstr>PowerPoint Presentation</vt:lpstr>
      <vt:lpstr>Diddordeb astudio Therapi Iaith a Lleferydd?</vt:lpstr>
      <vt:lpstr>Cynnwys y sesiwn heddiw </vt:lpstr>
      <vt:lpstr>Gweithgaredd 1 </vt:lpstr>
      <vt:lpstr>Therapi Iaith a Lleferydd</vt:lpstr>
      <vt:lpstr>Mae therapyddion iaith a lleferydd yn gweithio gyda</vt:lpstr>
      <vt:lpstr>Mae therapyddion iaith a lleferydd yn gweithio mewn llawer o wahanol leoliadau…</vt:lpstr>
      <vt:lpstr>Enghreifftiau  noder, gallwch ganfod mwy o wybodaeth drwy rcslt.org.uk </vt:lpstr>
      <vt:lpstr>PowerPoint Presentation</vt:lpstr>
      <vt:lpstr>Lleferydd plant</vt:lpstr>
      <vt:lpstr>Lleferydd oedolion</vt:lpstr>
      <vt:lpstr>Datblygiad iaith plant</vt:lpstr>
      <vt:lpstr>Iaith oedolion</vt:lpstr>
      <vt:lpstr>Atal dweud</vt:lpstr>
      <vt:lpstr>Llais – plant ac oedolion</vt:lpstr>
      <vt:lpstr>Technoleg i gefnogi cyfathrebu</vt:lpstr>
      <vt:lpstr>Gweithgaredd 2</vt:lpstr>
      <vt:lpstr>Cyfathrebu</vt:lpstr>
      <vt:lpstr>Gweithgaredd 3:</vt:lpstr>
      <vt:lpstr>Gweithgaredd 4:</vt:lpstr>
      <vt:lpstr>Adborth</vt:lpstr>
      <vt:lpstr>Er mwyn mynegi y syniad…</vt:lpstr>
      <vt:lpstr>Er mwyn deall y cwestiwn…. </vt:lpstr>
      <vt:lpstr>Felly, mae cyfathrebu yn gymhleth</vt:lpstr>
      <vt:lpstr>Sut y gallwch helpu</vt:lpstr>
      <vt:lpstr>Therapyddion Iaith a Lleferydd </vt:lpstr>
      <vt:lpstr>Pwysigrwydd y Gymraeg</vt:lpstr>
      <vt:lpstr>Diwedd y sesiwn</vt:lpstr>
      <vt:lpstr>Gwybodaeth bellach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Williams, Carys</dc:creator>
  <cp:lastModifiedBy>Williams, Carys</cp:lastModifiedBy>
  <cp:revision>3</cp:revision>
  <dcterms:created xsi:type="dcterms:W3CDTF">2025-06-16T14:10:35Z</dcterms:created>
  <dcterms:modified xsi:type="dcterms:W3CDTF">2025-08-14T08:36:22Z</dcterms:modified>
</cp:coreProperties>
</file>